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4"/>
  </p:sldMasterIdLst>
  <p:notesMasterIdLst>
    <p:notesMasterId r:id="rId32"/>
  </p:notesMasterIdLst>
  <p:handoutMasterIdLst>
    <p:handoutMasterId r:id="rId33"/>
  </p:handoutMasterIdLst>
  <p:sldIdLst>
    <p:sldId id="1866" r:id="rId5"/>
    <p:sldId id="1867" r:id="rId6"/>
    <p:sldId id="1889" r:id="rId7"/>
    <p:sldId id="1890" r:id="rId8"/>
    <p:sldId id="1891" r:id="rId9"/>
    <p:sldId id="1892" r:id="rId10"/>
    <p:sldId id="1893" r:id="rId11"/>
    <p:sldId id="1894" r:id="rId12"/>
    <p:sldId id="1899" r:id="rId13"/>
    <p:sldId id="1903" r:id="rId14"/>
    <p:sldId id="1908" r:id="rId15"/>
    <p:sldId id="1902" r:id="rId16"/>
    <p:sldId id="1904" r:id="rId17"/>
    <p:sldId id="1909" r:id="rId18"/>
    <p:sldId id="1906" r:id="rId19"/>
    <p:sldId id="1905" r:id="rId20"/>
    <p:sldId id="1907" r:id="rId21"/>
    <p:sldId id="1896" r:id="rId22"/>
    <p:sldId id="1910" r:id="rId23"/>
    <p:sldId id="1911" r:id="rId24"/>
    <p:sldId id="1912" r:id="rId25"/>
    <p:sldId id="1913" r:id="rId26"/>
    <p:sldId id="1914" r:id="rId27"/>
    <p:sldId id="1915" r:id="rId28"/>
    <p:sldId id="1916" r:id="rId29"/>
    <p:sldId id="1917" r:id="rId30"/>
    <p:sldId id="1918" r:id="rId3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Lines theme" id="{EE9670AD-028C-4190-AAA8-2AF0F3B1E372}">
          <p14:sldIdLst>
            <p14:sldId id="1866"/>
            <p14:sldId id="1867"/>
            <p14:sldId id="1889"/>
            <p14:sldId id="1890"/>
            <p14:sldId id="1891"/>
            <p14:sldId id="1892"/>
            <p14:sldId id="1893"/>
            <p14:sldId id="1894"/>
            <p14:sldId id="1899"/>
            <p14:sldId id="1903"/>
            <p14:sldId id="1908"/>
            <p14:sldId id="1902"/>
            <p14:sldId id="1904"/>
            <p14:sldId id="1909"/>
            <p14:sldId id="1906"/>
            <p14:sldId id="1905"/>
            <p14:sldId id="1907"/>
            <p14:sldId id="1896"/>
            <p14:sldId id="1910"/>
            <p14:sldId id="1911"/>
            <p14:sldId id="1912"/>
            <p14:sldId id="1913"/>
            <p14:sldId id="1914"/>
            <p14:sldId id="1915"/>
            <p14:sldId id="1916"/>
            <p14:sldId id="1917"/>
            <p14:sldId id="1918"/>
          </p14:sldIdLst>
        </p14:section>
      </p14:sectionLst>
    </p:ex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6DC"/>
    <a:srgbClr val="ECE0D4"/>
    <a:srgbClr val="D1B497"/>
    <a:srgbClr val="E3D1BF"/>
    <a:srgbClr val="AA673C"/>
    <a:srgbClr val="6A6967"/>
    <a:srgbClr val="C19C84"/>
    <a:srgbClr val="F8EBE0"/>
    <a:srgbClr val="FF2625"/>
    <a:srgbClr val="0077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57" autoAdjust="0"/>
  </p:normalViewPr>
  <p:slideViewPr>
    <p:cSldViewPr snapToGrid="0">
      <p:cViewPr varScale="1">
        <p:scale>
          <a:sx n="81" d="100"/>
          <a:sy n="81" d="100"/>
        </p:scale>
        <p:origin x="754" y="67"/>
      </p:cViewPr>
      <p:guideLst>
        <p:guide orient="horz" pos="2160"/>
        <p:guide pos="480"/>
        <p:guide pos="7200"/>
        <p:guide pos="4368"/>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84"/>
    </p:cViewPr>
  </p:sorterViewPr>
  <p:notesViewPr>
    <p:cSldViewPr snapToGrid="0">
      <p:cViewPr varScale="1">
        <p:scale>
          <a:sx n="48" d="100"/>
          <a:sy n="48" d="100"/>
        </p:scale>
        <p:origin x="1828"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FA87C-EEA2-436B-BA53-AE4446B39B08}" type="doc">
      <dgm:prSet loTypeId="urn:microsoft.com/office/officeart/2005/8/layout/chevron2" loCatId="process" qsTypeId="urn:microsoft.com/office/officeart/2005/8/quickstyle/simple1" qsCatId="simple" csTypeId="urn:microsoft.com/office/officeart/2005/8/colors/accent4_1" csCatId="accent4" phldr="1"/>
      <dgm:spPr/>
    </dgm:pt>
    <dgm:pt modelId="{776D66BA-8828-4525-8B52-4356F38D3BED}">
      <dgm:prSet phldrT="[Text]" custT="1"/>
      <dgm:spPr/>
      <dgm:t>
        <a:bodyPr/>
        <a:lstStyle/>
        <a:p>
          <a:r>
            <a:rPr lang="en-US" sz="1400" b="1" dirty="0">
              <a:solidFill>
                <a:schemeClr val="accent4">
                  <a:lumMod val="50000"/>
                </a:schemeClr>
              </a:solidFill>
            </a:rPr>
            <a:t>1</a:t>
          </a:r>
          <a:endParaRPr lang="en-IN" sz="1400" b="1" dirty="0">
            <a:solidFill>
              <a:schemeClr val="accent4">
                <a:lumMod val="50000"/>
              </a:schemeClr>
            </a:solidFill>
          </a:endParaRPr>
        </a:p>
      </dgm:t>
    </dgm:pt>
    <dgm:pt modelId="{06E2C832-6CDD-493D-8232-387D879D2155}" type="parTrans" cxnId="{31527C56-1FF9-4E19-A4A8-386E0C1D1141}">
      <dgm:prSet/>
      <dgm:spPr/>
      <dgm:t>
        <a:bodyPr/>
        <a:lstStyle/>
        <a:p>
          <a:endParaRPr lang="en-IN"/>
        </a:p>
      </dgm:t>
    </dgm:pt>
    <dgm:pt modelId="{BDDD89AA-7C05-47D8-AD43-31145BCAA450}" type="sibTrans" cxnId="{31527C56-1FF9-4E19-A4A8-386E0C1D1141}">
      <dgm:prSet/>
      <dgm:spPr/>
      <dgm:t>
        <a:bodyPr/>
        <a:lstStyle/>
        <a:p>
          <a:endParaRPr lang="en-IN"/>
        </a:p>
      </dgm:t>
    </dgm:pt>
    <dgm:pt modelId="{FC16699D-7AD0-46A5-980E-22B52C8DB400}">
      <dgm:prSet phldrT="[Text]" custT="1"/>
      <dgm:spPr/>
      <dgm:t>
        <a:bodyPr/>
        <a:lstStyle/>
        <a:p>
          <a:r>
            <a:rPr lang="en-US" sz="1400" b="1" dirty="0">
              <a:solidFill>
                <a:schemeClr val="accent4">
                  <a:lumMod val="50000"/>
                </a:schemeClr>
              </a:solidFill>
            </a:rPr>
            <a:t>2</a:t>
          </a:r>
          <a:endParaRPr lang="en-IN" sz="1200" b="1" dirty="0">
            <a:solidFill>
              <a:schemeClr val="accent4">
                <a:lumMod val="50000"/>
              </a:schemeClr>
            </a:solidFill>
          </a:endParaRPr>
        </a:p>
      </dgm:t>
    </dgm:pt>
    <dgm:pt modelId="{50C4AF2D-7FC1-4D33-971A-CC31EFF0C1A5}" type="parTrans" cxnId="{63257B77-3A48-4F0B-8F8A-7A2419ADD8C7}">
      <dgm:prSet/>
      <dgm:spPr/>
      <dgm:t>
        <a:bodyPr/>
        <a:lstStyle/>
        <a:p>
          <a:endParaRPr lang="en-IN"/>
        </a:p>
      </dgm:t>
    </dgm:pt>
    <dgm:pt modelId="{73B28F70-1F56-4187-A0D9-AF51115F34C5}" type="sibTrans" cxnId="{63257B77-3A48-4F0B-8F8A-7A2419ADD8C7}">
      <dgm:prSet/>
      <dgm:spPr/>
      <dgm:t>
        <a:bodyPr/>
        <a:lstStyle/>
        <a:p>
          <a:endParaRPr lang="en-IN"/>
        </a:p>
      </dgm:t>
    </dgm:pt>
    <dgm:pt modelId="{13244293-94BE-4B6E-B58A-8A2F6AB1B9FA}">
      <dgm:prSet phldrT="[Text]" custT="1"/>
      <dgm:spPr/>
      <dgm:t>
        <a:bodyPr/>
        <a:lstStyle/>
        <a:p>
          <a:r>
            <a:rPr lang="en-US" sz="1400" b="1" dirty="0">
              <a:solidFill>
                <a:schemeClr val="accent4">
                  <a:lumMod val="50000"/>
                </a:schemeClr>
              </a:solidFill>
            </a:rPr>
            <a:t>3</a:t>
          </a:r>
          <a:endParaRPr lang="en-IN" sz="1200" b="1" dirty="0">
            <a:solidFill>
              <a:schemeClr val="accent4">
                <a:lumMod val="50000"/>
              </a:schemeClr>
            </a:solidFill>
          </a:endParaRPr>
        </a:p>
      </dgm:t>
    </dgm:pt>
    <dgm:pt modelId="{762AC3BE-2C68-42CD-B996-73055C49D608}" type="parTrans" cxnId="{24F24127-C280-4BC6-93B2-A5866268EF2C}">
      <dgm:prSet/>
      <dgm:spPr/>
      <dgm:t>
        <a:bodyPr/>
        <a:lstStyle/>
        <a:p>
          <a:endParaRPr lang="en-IN"/>
        </a:p>
      </dgm:t>
    </dgm:pt>
    <dgm:pt modelId="{CBF9268B-9475-4193-BF2E-0DD0AB012446}" type="sibTrans" cxnId="{24F24127-C280-4BC6-93B2-A5866268EF2C}">
      <dgm:prSet/>
      <dgm:spPr/>
      <dgm:t>
        <a:bodyPr/>
        <a:lstStyle/>
        <a:p>
          <a:endParaRPr lang="en-IN"/>
        </a:p>
      </dgm:t>
    </dgm:pt>
    <dgm:pt modelId="{784815E7-3E3E-44D7-9ADD-9112C85D21EB}">
      <dgm:prSet phldrT="[Text]" custT="1"/>
      <dgm:spPr/>
      <dgm:t>
        <a:bodyPr/>
        <a:lstStyle/>
        <a:p>
          <a:r>
            <a:rPr lang="en-US" sz="1400" b="1" dirty="0">
              <a:solidFill>
                <a:schemeClr val="accent4">
                  <a:lumMod val="50000"/>
                </a:schemeClr>
              </a:solidFill>
            </a:rPr>
            <a:t>4</a:t>
          </a:r>
          <a:endParaRPr lang="en-IN" sz="1400" b="1" dirty="0">
            <a:solidFill>
              <a:schemeClr val="accent4">
                <a:lumMod val="50000"/>
              </a:schemeClr>
            </a:solidFill>
          </a:endParaRPr>
        </a:p>
      </dgm:t>
    </dgm:pt>
    <dgm:pt modelId="{351C6D79-CCFF-4C41-B9AA-3C4AB0A9505C}" type="parTrans" cxnId="{C298F51F-A5FC-4795-BF3D-B10711F0B7D7}">
      <dgm:prSet/>
      <dgm:spPr/>
      <dgm:t>
        <a:bodyPr/>
        <a:lstStyle/>
        <a:p>
          <a:endParaRPr lang="en-IN"/>
        </a:p>
      </dgm:t>
    </dgm:pt>
    <dgm:pt modelId="{BA671A45-EB7B-40D6-9EB2-83CFF1920A21}" type="sibTrans" cxnId="{C298F51F-A5FC-4795-BF3D-B10711F0B7D7}">
      <dgm:prSet/>
      <dgm:spPr/>
      <dgm:t>
        <a:bodyPr/>
        <a:lstStyle/>
        <a:p>
          <a:endParaRPr lang="en-IN"/>
        </a:p>
      </dgm:t>
    </dgm:pt>
    <dgm:pt modelId="{BC492A43-F826-4DA6-BFB5-8363F90461C9}">
      <dgm:prSet phldrT="[Text]" custT="1"/>
      <dgm:spPr/>
      <dgm:t>
        <a:bodyPr/>
        <a:lstStyle/>
        <a:p>
          <a:r>
            <a:rPr lang="en-US" sz="1400" b="1" dirty="0">
              <a:solidFill>
                <a:schemeClr val="accent4">
                  <a:lumMod val="50000"/>
                </a:schemeClr>
              </a:solidFill>
            </a:rPr>
            <a:t>5</a:t>
          </a:r>
          <a:endParaRPr lang="en-IN" sz="1200" b="1" dirty="0">
            <a:solidFill>
              <a:schemeClr val="accent4">
                <a:lumMod val="50000"/>
              </a:schemeClr>
            </a:solidFill>
          </a:endParaRPr>
        </a:p>
      </dgm:t>
    </dgm:pt>
    <dgm:pt modelId="{6E2707AF-E443-461A-BE3C-1AA085CF8A26}" type="parTrans" cxnId="{856A2B4A-2DC3-40C0-985D-7620B72D3C84}">
      <dgm:prSet/>
      <dgm:spPr/>
      <dgm:t>
        <a:bodyPr/>
        <a:lstStyle/>
        <a:p>
          <a:endParaRPr lang="en-IN"/>
        </a:p>
      </dgm:t>
    </dgm:pt>
    <dgm:pt modelId="{A6100977-2FC5-4C36-AA77-B002D9660A6E}" type="sibTrans" cxnId="{856A2B4A-2DC3-40C0-985D-7620B72D3C84}">
      <dgm:prSet/>
      <dgm:spPr/>
      <dgm:t>
        <a:bodyPr/>
        <a:lstStyle/>
        <a:p>
          <a:endParaRPr lang="en-IN"/>
        </a:p>
      </dgm:t>
    </dgm:pt>
    <dgm:pt modelId="{7286D6A3-5FB5-4339-BEA9-480AC19EB607}">
      <dgm:prSet phldrT="[Text]" custT="1"/>
      <dgm:spPr/>
      <dgm:t>
        <a:bodyPr/>
        <a:lstStyle/>
        <a:p>
          <a:r>
            <a:rPr lang="en-US" sz="1400" b="1" dirty="0">
              <a:solidFill>
                <a:schemeClr val="accent4">
                  <a:lumMod val="50000"/>
                </a:schemeClr>
              </a:solidFill>
            </a:rPr>
            <a:t>6</a:t>
          </a:r>
          <a:endParaRPr lang="en-IN" sz="1400" b="1" dirty="0">
            <a:solidFill>
              <a:schemeClr val="accent4">
                <a:lumMod val="50000"/>
              </a:schemeClr>
            </a:solidFill>
          </a:endParaRPr>
        </a:p>
      </dgm:t>
    </dgm:pt>
    <dgm:pt modelId="{1CDA2502-0EA7-4D46-AC79-8960DB6CCFF1}" type="parTrans" cxnId="{E0E7988B-ADAD-4F8F-93CF-6804E4C8708F}">
      <dgm:prSet/>
      <dgm:spPr/>
      <dgm:t>
        <a:bodyPr/>
        <a:lstStyle/>
        <a:p>
          <a:endParaRPr lang="en-IN"/>
        </a:p>
      </dgm:t>
    </dgm:pt>
    <dgm:pt modelId="{3E17A84B-281C-44A3-830F-12FD9E476CCC}" type="sibTrans" cxnId="{E0E7988B-ADAD-4F8F-93CF-6804E4C8708F}">
      <dgm:prSet/>
      <dgm:spPr/>
      <dgm:t>
        <a:bodyPr/>
        <a:lstStyle/>
        <a:p>
          <a:endParaRPr lang="en-IN"/>
        </a:p>
      </dgm:t>
    </dgm:pt>
    <dgm:pt modelId="{2F72A748-2571-42C6-8A6C-5C9D38A5DF36}">
      <dgm:prSet/>
      <dgm:spPr/>
      <dgm:t>
        <a:bodyPr/>
        <a:lstStyle/>
        <a:p>
          <a:r>
            <a:rPr lang="en-US" dirty="0">
              <a:solidFill>
                <a:schemeClr val="accent4">
                  <a:lumMod val="50000"/>
                </a:schemeClr>
              </a:solidFill>
            </a:rPr>
            <a:t>Design the model architecture(s)</a:t>
          </a:r>
          <a:endParaRPr lang="en-IN" dirty="0">
            <a:solidFill>
              <a:schemeClr val="accent4">
                <a:lumMod val="50000"/>
              </a:schemeClr>
            </a:solidFill>
          </a:endParaRPr>
        </a:p>
      </dgm:t>
    </dgm:pt>
    <dgm:pt modelId="{63AC3893-2869-47D9-B70A-611B2DC6A709}" type="parTrans" cxnId="{E1BA72AC-553A-49C0-AC46-EDD937EE2BE4}">
      <dgm:prSet/>
      <dgm:spPr/>
      <dgm:t>
        <a:bodyPr/>
        <a:lstStyle/>
        <a:p>
          <a:endParaRPr lang="en-IN"/>
        </a:p>
      </dgm:t>
    </dgm:pt>
    <dgm:pt modelId="{C56149EF-9D83-4B4E-9CC4-24A22B9CF49F}" type="sibTrans" cxnId="{E1BA72AC-553A-49C0-AC46-EDD937EE2BE4}">
      <dgm:prSet/>
      <dgm:spPr/>
      <dgm:t>
        <a:bodyPr/>
        <a:lstStyle/>
        <a:p>
          <a:endParaRPr lang="en-IN"/>
        </a:p>
      </dgm:t>
    </dgm:pt>
    <dgm:pt modelId="{CA214A38-DDF8-48EB-942E-F0B8E3FD3263}">
      <dgm:prSet/>
      <dgm:spPr/>
      <dgm:t>
        <a:bodyPr/>
        <a:lstStyle/>
        <a:p>
          <a:r>
            <a:rPr lang="en-US" dirty="0">
              <a:solidFill>
                <a:schemeClr val="accent4">
                  <a:lumMod val="50000"/>
                </a:schemeClr>
              </a:solidFill>
            </a:rPr>
            <a:t>Load the data into a data loader using custom class</a:t>
          </a:r>
          <a:endParaRPr lang="en-IN" dirty="0">
            <a:solidFill>
              <a:schemeClr val="accent4">
                <a:lumMod val="50000"/>
              </a:schemeClr>
            </a:solidFill>
          </a:endParaRPr>
        </a:p>
      </dgm:t>
    </dgm:pt>
    <dgm:pt modelId="{8326FE75-62BD-4050-9E54-D1871485CF2E}" type="parTrans" cxnId="{85C50B2E-16EC-49D2-8773-723A70F6C06E}">
      <dgm:prSet/>
      <dgm:spPr/>
      <dgm:t>
        <a:bodyPr/>
        <a:lstStyle/>
        <a:p>
          <a:endParaRPr lang="en-IN"/>
        </a:p>
      </dgm:t>
    </dgm:pt>
    <dgm:pt modelId="{AB3B31C7-8F4C-4D5C-B2BE-AF2A695960BB}" type="sibTrans" cxnId="{85C50B2E-16EC-49D2-8773-723A70F6C06E}">
      <dgm:prSet/>
      <dgm:spPr/>
      <dgm:t>
        <a:bodyPr/>
        <a:lstStyle/>
        <a:p>
          <a:endParaRPr lang="en-IN"/>
        </a:p>
      </dgm:t>
    </dgm:pt>
    <dgm:pt modelId="{239D95B7-56C4-497C-AB6F-029C475A93ED}">
      <dgm:prSet phldrT="[Text]"/>
      <dgm:spPr/>
      <dgm:t>
        <a:bodyPr/>
        <a:lstStyle/>
        <a:p>
          <a:r>
            <a:rPr lang="en-US" dirty="0">
              <a:solidFill>
                <a:schemeClr val="accent4">
                  <a:lumMod val="50000"/>
                </a:schemeClr>
              </a:solidFill>
            </a:rPr>
            <a:t>Train the model</a:t>
          </a:r>
          <a:endParaRPr lang="en-IN" dirty="0">
            <a:solidFill>
              <a:schemeClr val="accent4">
                <a:lumMod val="50000"/>
              </a:schemeClr>
            </a:solidFill>
          </a:endParaRPr>
        </a:p>
      </dgm:t>
    </dgm:pt>
    <dgm:pt modelId="{70CA186F-79A6-456C-9CD6-EEBF43E1B66C}" type="parTrans" cxnId="{C1783F02-D8C4-4DE4-9235-FB91CB39837F}">
      <dgm:prSet/>
      <dgm:spPr/>
      <dgm:t>
        <a:bodyPr/>
        <a:lstStyle/>
        <a:p>
          <a:endParaRPr lang="en-IN"/>
        </a:p>
      </dgm:t>
    </dgm:pt>
    <dgm:pt modelId="{76F2BCB0-30D4-43D5-B016-D8479EDAE518}" type="sibTrans" cxnId="{C1783F02-D8C4-4DE4-9235-FB91CB39837F}">
      <dgm:prSet/>
      <dgm:spPr/>
      <dgm:t>
        <a:bodyPr/>
        <a:lstStyle/>
        <a:p>
          <a:endParaRPr lang="en-IN"/>
        </a:p>
      </dgm:t>
    </dgm:pt>
    <dgm:pt modelId="{BE3A6AA4-AA82-4895-9A73-94B0CAFF13C0}">
      <dgm:prSet phldrT="[Text]"/>
      <dgm:spPr/>
      <dgm:t>
        <a:bodyPr/>
        <a:lstStyle/>
        <a:p>
          <a:r>
            <a:rPr lang="en-US" dirty="0">
              <a:solidFill>
                <a:schemeClr val="accent4">
                  <a:lumMod val="50000"/>
                </a:schemeClr>
              </a:solidFill>
            </a:rPr>
            <a:t>Observe the result and possible issue(s)</a:t>
          </a:r>
          <a:endParaRPr lang="en-IN" dirty="0">
            <a:solidFill>
              <a:schemeClr val="accent4">
                <a:lumMod val="50000"/>
              </a:schemeClr>
            </a:solidFill>
          </a:endParaRPr>
        </a:p>
      </dgm:t>
    </dgm:pt>
    <dgm:pt modelId="{3C23DEEC-68FC-47C0-90CE-31971F27D60D}" type="parTrans" cxnId="{2B13F1E8-ABF0-4CDD-994A-BDE5CB9CE47E}">
      <dgm:prSet/>
      <dgm:spPr/>
      <dgm:t>
        <a:bodyPr/>
        <a:lstStyle/>
        <a:p>
          <a:endParaRPr lang="en-IN"/>
        </a:p>
      </dgm:t>
    </dgm:pt>
    <dgm:pt modelId="{709C64D4-6B9A-4D6E-B724-9387DA94D9E3}" type="sibTrans" cxnId="{2B13F1E8-ABF0-4CDD-994A-BDE5CB9CE47E}">
      <dgm:prSet/>
      <dgm:spPr/>
      <dgm:t>
        <a:bodyPr/>
        <a:lstStyle/>
        <a:p>
          <a:endParaRPr lang="en-IN"/>
        </a:p>
      </dgm:t>
    </dgm:pt>
    <dgm:pt modelId="{204CD8A4-DE35-4A7B-9E60-53C29C363D5D}">
      <dgm:prSet phldrT="[Text]"/>
      <dgm:spPr/>
      <dgm:t>
        <a:bodyPr/>
        <a:lstStyle/>
        <a:p>
          <a:r>
            <a:rPr lang="en-US" dirty="0">
              <a:solidFill>
                <a:schemeClr val="accent4">
                  <a:lumMod val="50000"/>
                </a:schemeClr>
              </a:solidFill>
            </a:rPr>
            <a:t>Use Cleanlab to get cleaned data with issues removed</a:t>
          </a:r>
          <a:endParaRPr lang="en-IN" dirty="0">
            <a:solidFill>
              <a:schemeClr val="accent4">
                <a:lumMod val="50000"/>
              </a:schemeClr>
            </a:solidFill>
          </a:endParaRPr>
        </a:p>
      </dgm:t>
    </dgm:pt>
    <dgm:pt modelId="{195B9557-721E-4DDF-ABBD-CC059D9159F6}" type="parTrans" cxnId="{8C5EF7E3-6015-42BF-B369-E3AAF1211C9F}">
      <dgm:prSet/>
      <dgm:spPr/>
      <dgm:t>
        <a:bodyPr/>
        <a:lstStyle/>
        <a:p>
          <a:endParaRPr lang="en-IN"/>
        </a:p>
      </dgm:t>
    </dgm:pt>
    <dgm:pt modelId="{F1D87FA2-19A4-4B65-82B2-8B940DE463F7}" type="sibTrans" cxnId="{8C5EF7E3-6015-42BF-B369-E3AAF1211C9F}">
      <dgm:prSet/>
      <dgm:spPr/>
      <dgm:t>
        <a:bodyPr/>
        <a:lstStyle/>
        <a:p>
          <a:endParaRPr lang="en-IN"/>
        </a:p>
      </dgm:t>
    </dgm:pt>
    <dgm:pt modelId="{58C440B8-7058-4CD6-8FA0-B55664465F00}">
      <dgm:prSet phldrT="[Text]"/>
      <dgm:spPr/>
      <dgm:t>
        <a:bodyPr/>
        <a:lstStyle/>
        <a:p>
          <a:r>
            <a:rPr lang="en-US" dirty="0">
              <a:solidFill>
                <a:schemeClr val="accent4">
                  <a:lumMod val="50000"/>
                </a:schemeClr>
              </a:solidFill>
            </a:rPr>
            <a:t>Compare the results</a:t>
          </a:r>
          <a:endParaRPr lang="en-IN" dirty="0">
            <a:solidFill>
              <a:schemeClr val="accent4">
                <a:lumMod val="50000"/>
              </a:schemeClr>
            </a:solidFill>
          </a:endParaRPr>
        </a:p>
      </dgm:t>
    </dgm:pt>
    <dgm:pt modelId="{8CF1DC9B-DDE8-454E-B68D-C8E70259067D}" type="parTrans" cxnId="{E622C922-A1C1-4403-A47D-CD9065BE2942}">
      <dgm:prSet/>
      <dgm:spPr/>
      <dgm:t>
        <a:bodyPr/>
        <a:lstStyle/>
        <a:p>
          <a:endParaRPr lang="en-IN"/>
        </a:p>
      </dgm:t>
    </dgm:pt>
    <dgm:pt modelId="{F444BAB6-472A-4BC5-9974-26BB324ED374}" type="sibTrans" cxnId="{E622C922-A1C1-4403-A47D-CD9065BE2942}">
      <dgm:prSet/>
      <dgm:spPr/>
      <dgm:t>
        <a:bodyPr/>
        <a:lstStyle/>
        <a:p>
          <a:endParaRPr lang="en-IN"/>
        </a:p>
      </dgm:t>
    </dgm:pt>
    <dgm:pt modelId="{B9852CA6-3686-465B-8EE8-96E46E38C4FB}" type="pres">
      <dgm:prSet presAssocID="{9A8FA87C-EEA2-436B-BA53-AE4446B39B08}" presName="linearFlow" presStyleCnt="0">
        <dgm:presLayoutVars>
          <dgm:dir/>
          <dgm:animLvl val="lvl"/>
          <dgm:resizeHandles val="exact"/>
        </dgm:presLayoutVars>
      </dgm:prSet>
      <dgm:spPr/>
    </dgm:pt>
    <dgm:pt modelId="{AD9767DF-E33A-4B98-998F-7FF912D31ABE}" type="pres">
      <dgm:prSet presAssocID="{776D66BA-8828-4525-8B52-4356F38D3BED}" presName="composite" presStyleCnt="0"/>
      <dgm:spPr/>
    </dgm:pt>
    <dgm:pt modelId="{091A940E-A596-4316-878A-2ACC2A1C10B6}" type="pres">
      <dgm:prSet presAssocID="{776D66BA-8828-4525-8B52-4356F38D3BED}" presName="parentText" presStyleLbl="alignNode1" presStyleIdx="0" presStyleCnt="6">
        <dgm:presLayoutVars>
          <dgm:chMax val="1"/>
          <dgm:bulletEnabled val="1"/>
        </dgm:presLayoutVars>
      </dgm:prSet>
      <dgm:spPr/>
    </dgm:pt>
    <dgm:pt modelId="{378F75C3-99EB-4CBD-BAA5-11704F1A85C1}" type="pres">
      <dgm:prSet presAssocID="{776D66BA-8828-4525-8B52-4356F38D3BED}" presName="descendantText" presStyleLbl="alignAcc1" presStyleIdx="0" presStyleCnt="6">
        <dgm:presLayoutVars>
          <dgm:bulletEnabled val="1"/>
        </dgm:presLayoutVars>
      </dgm:prSet>
      <dgm:spPr/>
    </dgm:pt>
    <dgm:pt modelId="{00BB6447-BF71-4321-BC5E-D23B871C91CC}" type="pres">
      <dgm:prSet presAssocID="{BDDD89AA-7C05-47D8-AD43-31145BCAA450}" presName="sp" presStyleCnt="0"/>
      <dgm:spPr/>
    </dgm:pt>
    <dgm:pt modelId="{6B6BEF1B-1B17-499F-BC3E-3C3ACED11C0A}" type="pres">
      <dgm:prSet presAssocID="{FC16699D-7AD0-46A5-980E-22B52C8DB400}" presName="composite" presStyleCnt="0"/>
      <dgm:spPr/>
    </dgm:pt>
    <dgm:pt modelId="{DB02189A-F31B-42B7-BFDD-061F20D1DDED}" type="pres">
      <dgm:prSet presAssocID="{FC16699D-7AD0-46A5-980E-22B52C8DB400}" presName="parentText" presStyleLbl="alignNode1" presStyleIdx="1" presStyleCnt="6">
        <dgm:presLayoutVars>
          <dgm:chMax val="1"/>
          <dgm:bulletEnabled val="1"/>
        </dgm:presLayoutVars>
      </dgm:prSet>
      <dgm:spPr/>
    </dgm:pt>
    <dgm:pt modelId="{C6D51007-3CA3-4F55-8C5F-A0122086A75D}" type="pres">
      <dgm:prSet presAssocID="{FC16699D-7AD0-46A5-980E-22B52C8DB400}" presName="descendantText" presStyleLbl="alignAcc1" presStyleIdx="1" presStyleCnt="6">
        <dgm:presLayoutVars>
          <dgm:bulletEnabled val="1"/>
        </dgm:presLayoutVars>
      </dgm:prSet>
      <dgm:spPr/>
    </dgm:pt>
    <dgm:pt modelId="{61A6923B-AF64-4A5F-B29C-5739AD24DE1F}" type="pres">
      <dgm:prSet presAssocID="{73B28F70-1F56-4187-A0D9-AF51115F34C5}" presName="sp" presStyleCnt="0"/>
      <dgm:spPr/>
    </dgm:pt>
    <dgm:pt modelId="{7D6295F2-50B2-4ECF-80B9-743671BDB92F}" type="pres">
      <dgm:prSet presAssocID="{13244293-94BE-4B6E-B58A-8A2F6AB1B9FA}" presName="composite" presStyleCnt="0"/>
      <dgm:spPr/>
    </dgm:pt>
    <dgm:pt modelId="{A0437D2E-170F-4CCD-93E9-A745493F9662}" type="pres">
      <dgm:prSet presAssocID="{13244293-94BE-4B6E-B58A-8A2F6AB1B9FA}" presName="parentText" presStyleLbl="alignNode1" presStyleIdx="2" presStyleCnt="6">
        <dgm:presLayoutVars>
          <dgm:chMax val="1"/>
          <dgm:bulletEnabled val="1"/>
        </dgm:presLayoutVars>
      </dgm:prSet>
      <dgm:spPr/>
    </dgm:pt>
    <dgm:pt modelId="{3A033A95-60A0-4C9B-BB5D-2A840BD9DF73}" type="pres">
      <dgm:prSet presAssocID="{13244293-94BE-4B6E-B58A-8A2F6AB1B9FA}" presName="descendantText" presStyleLbl="alignAcc1" presStyleIdx="2" presStyleCnt="6">
        <dgm:presLayoutVars>
          <dgm:bulletEnabled val="1"/>
        </dgm:presLayoutVars>
      </dgm:prSet>
      <dgm:spPr/>
    </dgm:pt>
    <dgm:pt modelId="{E675109E-9814-4330-A585-5EF99861DDF5}" type="pres">
      <dgm:prSet presAssocID="{CBF9268B-9475-4193-BF2E-0DD0AB012446}" presName="sp" presStyleCnt="0"/>
      <dgm:spPr/>
    </dgm:pt>
    <dgm:pt modelId="{83230D82-64CC-44E4-A54F-0008575C4660}" type="pres">
      <dgm:prSet presAssocID="{784815E7-3E3E-44D7-9ADD-9112C85D21EB}" presName="composite" presStyleCnt="0"/>
      <dgm:spPr/>
    </dgm:pt>
    <dgm:pt modelId="{B9BC60E4-3DFB-4D9F-8A93-3F31D2CFA984}" type="pres">
      <dgm:prSet presAssocID="{784815E7-3E3E-44D7-9ADD-9112C85D21EB}" presName="parentText" presStyleLbl="alignNode1" presStyleIdx="3" presStyleCnt="6">
        <dgm:presLayoutVars>
          <dgm:chMax val="1"/>
          <dgm:bulletEnabled val="1"/>
        </dgm:presLayoutVars>
      </dgm:prSet>
      <dgm:spPr/>
    </dgm:pt>
    <dgm:pt modelId="{0008BFDE-5E81-4792-9DB6-42B17287418A}" type="pres">
      <dgm:prSet presAssocID="{784815E7-3E3E-44D7-9ADD-9112C85D21EB}" presName="descendantText" presStyleLbl="alignAcc1" presStyleIdx="3" presStyleCnt="6">
        <dgm:presLayoutVars>
          <dgm:bulletEnabled val="1"/>
        </dgm:presLayoutVars>
      </dgm:prSet>
      <dgm:spPr/>
    </dgm:pt>
    <dgm:pt modelId="{98B3E255-122C-4977-9594-4F57E919A2DB}" type="pres">
      <dgm:prSet presAssocID="{BA671A45-EB7B-40D6-9EB2-83CFF1920A21}" presName="sp" presStyleCnt="0"/>
      <dgm:spPr/>
    </dgm:pt>
    <dgm:pt modelId="{E7C1A49A-CFBE-4B7C-8B76-91DD2F2B9AD9}" type="pres">
      <dgm:prSet presAssocID="{BC492A43-F826-4DA6-BFB5-8363F90461C9}" presName="composite" presStyleCnt="0"/>
      <dgm:spPr/>
    </dgm:pt>
    <dgm:pt modelId="{AE616681-8A17-4EC7-9201-E2B3DC91AD95}" type="pres">
      <dgm:prSet presAssocID="{BC492A43-F826-4DA6-BFB5-8363F90461C9}" presName="parentText" presStyleLbl="alignNode1" presStyleIdx="4" presStyleCnt="6">
        <dgm:presLayoutVars>
          <dgm:chMax val="1"/>
          <dgm:bulletEnabled val="1"/>
        </dgm:presLayoutVars>
      </dgm:prSet>
      <dgm:spPr/>
    </dgm:pt>
    <dgm:pt modelId="{C645383E-FFCF-4D3F-BA50-101AFE4F61D7}" type="pres">
      <dgm:prSet presAssocID="{BC492A43-F826-4DA6-BFB5-8363F90461C9}" presName="descendantText" presStyleLbl="alignAcc1" presStyleIdx="4" presStyleCnt="6">
        <dgm:presLayoutVars>
          <dgm:bulletEnabled val="1"/>
        </dgm:presLayoutVars>
      </dgm:prSet>
      <dgm:spPr/>
    </dgm:pt>
    <dgm:pt modelId="{032FB0A0-A418-483F-AFEB-FA6100A4E8BE}" type="pres">
      <dgm:prSet presAssocID="{A6100977-2FC5-4C36-AA77-B002D9660A6E}" presName="sp" presStyleCnt="0"/>
      <dgm:spPr/>
    </dgm:pt>
    <dgm:pt modelId="{A8F28E5D-27BF-4802-8FF7-D636E522836E}" type="pres">
      <dgm:prSet presAssocID="{7286D6A3-5FB5-4339-BEA9-480AC19EB607}" presName="composite" presStyleCnt="0"/>
      <dgm:spPr/>
    </dgm:pt>
    <dgm:pt modelId="{E2DF76D2-964D-487E-8466-25C3A639C9DA}" type="pres">
      <dgm:prSet presAssocID="{7286D6A3-5FB5-4339-BEA9-480AC19EB607}" presName="parentText" presStyleLbl="alignNode1" presStyleIdx="5" presStyleCnt="6">
        <dgm:presLayoutVars>
          <dgm:chMax val="1"/>
          <dgm:bulletEnabled val="1"/>
        </dgm:presLayoutVars>
      </dgm:prSet>
      <dgm:spPr/>
    </dgm:pt>
    <dgm:pt modelId="{453DF142-8288-4C99-A217-6C22F67B283F}" type="pres">
      <dgm:prSet presAssocID="{7286D6A3-5FB5-4339-BEA9-480AC19EB607}" presName="descendantText" presStyleLbl="alignAcc1" presStyleIdx="5" presStyleCnt="6">
        <dgm:presLayoutVars>
          <dgm:bulletEnabled val="1"/>
        </dgm:presLayoutVars>
      </dgm:prSet>
      <dgm:spPr/>
    </dgm:pt>
  </dgm:ptLst>
  <dgm:cxnLst>
    <dgm:cxn modelId="{C1783F02-D8C4-4DE4-9235-FB91CB39837F}" srcId="{13244293-94BE-4B6E-B58A-8A2F6AB1B9FA}" destId="{239D95B7-56C4-497C-AB6F-029C475A93ED}" srcOrd="0" destOrd="0" parTransId="{70CA186F-79A6-456C-9CD6-EEBF43E1B66C}" sibTransId="{76F2BCB0-30D4-43D5-B016-D8479EDAE518}"/>
    <dgm:cxn modelId="{1FB11709-576D-409C-99B4-1390EFBB4353}" type="presOf" srcId="{239D95B7-56C4-497C-AB6F-029C475A93ED}" destId="{3A033A95-60A0-4C9B-BB5D-2A840BD9DF73}" srcOrd="0" destOrd="0" presId="urn:microsoft.com/office/officeart/2005/8/layout/chevron2"/>
    <dgm:cxn modelId="{17D58216-59AC-4B4B-9AE3-B4F4AE3071E9}" type="presOf" srcId="{2F72A748-2571-42C6-8A6C-5C9D38A5DF36}" destId="{C6D51007-3CA3-4F55-8C5F-A0122086A75D}" srcOrd="0" destOrd="0" presId="urn:microsoft.com/office/officeart/2005/8/layout/chevron2"/>
    <dgm:cxn modelId="{C298F51F-A5FC-4795-BF3D-B10711F0B7D7}" srcId="{9A8FA87C-EEA2-436B-BA53-AE4446B39B08}" destId="{784815E7-3E3E-44D7-9ADD-9112C85D21EB}" srcOrd="3" destOrd="0" parTransId="{351C6D79-CCFF-4C41-B9AA-3C4AB0A9505C}" sibTransId="{BA671A45-EB7B-40D6-9EB2-83CFF1920A21}"/>
    <dgm:cxn modelId="{36742222-F410-4A9B-9525-70936FD2B50B}" type="presOf" srcId="{776D66BA-8828-4525-8B52-4356F38D3BED}" destId="{091A940E-A596-4316-878A-2ACC2A1C10B6}" srcOrd="0" destOrd="0" presId="urn:microsoft.com/office/officeart/2005/8/layout/chevron2"/>
    <dgm:cxn modelId="{E622C922-A1C1-4403-A47D-CD9065BE2942}" srcId="{7286D6A3-5FB5-4339-BEA9-480AC19EB607}" destId="{58C440B8-7058-4CD6-8FA0-B55664465F00}" srcOrd="0" destOrd="0" parTransId="{8CF1DC9B-DDE8-454E-B68D-C8E70259067D}" sibTransId="{F444BAB6-472A-4BC5-9974-26BB324ED374}"/>
    <dgm:cxn modelId="{24F24127-C280-4BC6-93B2-A5866268EF2C}" srcId="{9A8FA87C-EEA2-436B-BA53-AE4446B39B08}" destId="{13244293-94BE-4B6E-B58A-8A2F6AB1B9FA}" srcOrd="2" destOrd="0" parTransId="{762AC3BE-2C68-42CD-B996-73055C49D608}" sibTransId="{CBF9268B-9475-4193-BF2E-0DD0AB012446}"/>
    <dgm:cxn modelId="{85C50B2E-16EC-49D2-8773-723A70F6C06E}" srcId="{776D66BA-8828-4525-8B52-4356F38D3BED}" destId="{CA214A38-DDF8-48EB-942E-F0B8E3FD3263}" srcOrd="0" destOrd="0" parTransId="{8326FE75-62BD-4050-9E54-D1871485CF2E}" sibTransId="{AB3B31C7-8F4C-4D5C-B2BE-AF2A695960BB}"/>
    <dgm:cxn modelId="{B476E330-9BFE-4849-A9E6-1201616C43DC}" type="presOf" srcId="{CA214A38-DDF8-48EB-942E-F0B8E3FD3263}" destId="{378F75C3-99EB-4CBD-BAA5-11704F1A85C1}" srcOrd="0" destOrd="0" presId="urn:microsoft.com/office/officeart/2005/8/layout/chevron2"/>
    <dgm:cxn modelId="{BB52B73C-001A-4354-98FD-6B836102DE22}" type="presOf" srcId="{FC16699D-7AD0-46A5-980E-22B52C8DB400}" destId="{DB02189A-F31B-42B7-BFDD-061F20D1DDED}" srcOrd="0" destOrd="0" presId="urn:microsoft.com/office/officeart/2005/8/layout/chevron2"/>
    <dgm:cxn modelId="{8DED6A45-9DE1-41B3-B195-69537D75A346}" type="presOf" srcId="{7286D6A3-5FB5-4339-BEA9-480AC19EB607}" destId="{E2DF76D2-964D-487E-8466-25C3A639C9DA}" srcOrd="0" destOrd="0" presId="urn:microsoft.com/office/officeart/2005/8/layout/chevron2"/>
    <dgm:cxn modelId="{856A2B4A-2DC3-40C0-985D-7620B72D3C84}" srcId="{9A8FA87C-EEA2-436B-BA53-AE4446B39B08}" destId="{BC492A43-F826-4DA6-BFB5-8363F90461C9}" srcOrd="4" destOrd="0" parTransId="{6E2707AF-E443-461A-BE3C-1AA085CF8A26}" sibTransId="{A6100977-2FC5-4C36-AA77-B002D9660A6E}"/>
    <dgm:cxn modelId="{8AD3BA71-E9E4-4B09-A7C0-FF2F3ADA5519}" type="presOf" srcId="{9A8FA87C-EEA2-436B-BA53-AE4446B39B08}" destId="{B9852CA6-3686-465B-8EE8-96E46E38C4FB}" srcOrd="0" destOrd="0" presId="urn:microsoft.com/office/officeart/2005/8/layout/chevron2"/>
    <dgm:cxn modelId="{31527C56-1FF9-4E19-A4A8-386E0C1D1141}" srcId="{9A8FA87C-EEA2-436B-BA53-AE4446B39B08}" destId="{776D66BA-8828-4525-8B52-4356F38D3BED}" srcOrd="0" destOrd="0" parTransId="{06E2C832-6CDD-493D-8232-387D879D2155}" sibTransId="{BDDD89AA-7C05-47D8-AD43-31145BCAA450}"/>
    <dgm:cxn modelId="{630F1A57-E3EE-4567-AE9C-E561FD7DC57A}" type="presOf" srcId="{58C440B8-7058-4CD6-8FA0-B55664465F00}" destId="{453DF142-8288-4C99-A217-6C22F67B283F}" srcOrd="0" destOrd="0" presId="urn:microsoft.com/office/officeart/2005/8/layout/chevron2"/>
    <dgm:cxn modelId="{63257B77-3A48-4F0B-8F8A-7A2419ADD8C7}" srcId="{9A8FA87C-EEA2-436B-BA53-AE4446B39B08}" destId="{FC16699D-7AD0-46A5-980E-22B52C8DB400}" srcOrd="1" destOrd="0" parTransId="{50C4AF2D-7FC1-4D33-971A-CC31EFF0C1A5}" sibTransId="{73B28F70-1F56-4187-A0D9-AF51115F34C5}"/>
    <dgm:cxn modelId="{08E2737D-0194-47A4-AF9C-B5F63B468165}" type="presOf" srcId="{BE3A6AA4-AA82-4895-9A73-94B0CAFF13C0}" destId="{0008BFDE-5E81-4792-9DB6-42B17287418A}" srcOrd="0" destOrd="0" presId="urn:microsoft.com/office/officeart/2005/8/layout/chevron2"/>
    <dgm:cxn modelId="{E0E7988B-ADAD-4F8F-93CF-6804E4C8708F}" srcId="{9A8FA87C-EEA2-436B-BA53-AE4446B39B08}" destId="{7286D6A3-5FB5-4339-BEA9-480AC19EB607}" srcOrd="5" destOrd="0" parTransId="{1CDA2502-0EA7-4D46-AC79-8960DB6CCFF1}" sibTransId="{3E17A84B-281C-44A3-830F-12FD9E476CCC}"/>
    <dgm:cxn modelId="{6D0C34A4-E8F5-4B73-A520-B2BA9A3BF06B}" type="presOf" srcId="{204CD8A4-DE35-4A7B-9E60-53C29C363D5D}" destId="{C645383E-FFCF-4D3F-BA50-101AFE4F61D7}" srcOrd="0" destOrd="0" presId="urn:microsoft.com/office/officeart/2005/8/layout/chevron2"/>
    <dgm:cxn modelId="{E1BA72AC-553A-49C0-AC46-EDD937EE2BE4}" srcId="{FC16699D-7AD0-46A5-980E-22B52C8DB400}" destId="{2F72A748-2571-42C6-8A6C-5C9D38A5DF36}" srcOrd="0" destOrd="0" parTransId="{63AC3893-2869-47D9-B70A-611B2DC6A709}" sibTransId="{C56149EF-9D83-4B4E-9CC4-24A22B9CF49F}"/>
    <dgm:cxn modelId="{8C5EF7E3-6015-42BF-B369-E3AAF1211C9F}" srcId="{BC492A43-F826-4DA6-BFB5-8363F90461C9}" destId="{204CD8A4-DE35-4A7B-9E60-53C29C363D5D}" srcOrd="0" destOrd="0" parTransId="{195B9557-721E-4DDF-ABBD-CC059D9159F6}" sibTransId="{F1D87FA2-19A4-4B65-82B2-8B940DE463F7}"/>
    <dgm:cxn modelId="{13F963E5-069C-47CD-9C6A-7DA1F8797DDF}" type="presOf" srcId="{BC492A43-F826-4DA6-BFB5-8363F90461C9}" destId="{AE616681-8A17-4EC7-9201-E2B3DC91AD95}" srcOrd="0" destOrd="0" presId="urn:microsoft.com/office/officeart/2005/8/layout/chevron2"/>
    <dgm:cxn modelId="{2B13F1E8-ABF0-4CDD-994A-BDE5CB9CE47E}" srcId="{784815E7-3E3E-44D7-9ADD-9112C85D21EB}" destId="{BE3A6AA4-AA82-4895-9A73-94B0CAFF13C0}" srcOrd="0" destOrd="0" parTransId="{3C23DEEC-68FC-47C0-90CE-31971F27D60D}" sibTransId="{709C64D4-6B9A-4D6E-B724-9387DA94D9E3}"/>
    <dgm:cxn modelId="{A4B9CCEC-BFC8-4709-A046-DB4B865BE4A1}" type="presOf" srcId="{13244293-94BE-4B6E-B58A-8A2F6AB1B9FA}" destId="{A0437D2E-170F-4CCD-93E9-A745493F9662}" srcOrd="0" destOrd="0" presId="urn:microsoft.com/office/officeart/2005/8/layout/chevron2"/>
    <dgm:cxn modelId="{0489E9F2-5E1E-4B49-9747-4759DF76C3C3}" type="presOf" srcId="{784815E7-3E3E-44D7-9ADD-9112C85D21EB}" destId="{B9BC60E4-3DFB-4D9F-8A93-3F31D2CFA984}" srcOrd="0" destOrd="0" presId="urn:microsoft.com/office/officeart/2005/8/layout/chevron2"/>
    <dgm:cxn modelId="{802387D5-CE70-4056-BFD3-822023FC79F6}" type="presParOf" srcId="{B9852CA6-3686-465B-8EE8-96E46E38C4FB}" destId="{AD9767DF-E33A-4B98-998F-7FF912D31ABE}" srcOrd="0" destOrd="0" presId="urn:microsoft.com/office/officeart/2005/8/layout/chevron2"/>
    <dgm:cxn modelId="{17BAAC35-B985-4EDF-B220-3F45CD42B1A0}" type="presParOf" srcId="{AD9767DF-E33A-4B98-998F-7FF912D31ABE}" destId="{091A940E-A596-4316-878A-2ACC2A1C10B6}" srcOrd="0" destOrd="0" presId="urn:microsoft.com/office/officeart/2005/8/layout/chevron2"/>
    <dgm:cxn modelId="{C041C0FF-F654-4D44-BA64-C1D2CC93C989}" type="presParOf" srcId="{AD9767DF-E33A-4B98-998F-7FF912D31ABE}" destId="{378F75C3-99EB-4CBD-BAA5-11704F1A85C1}" srcOrd="1" destOrd="0" presId="urn:microsoft.com/office/officeart/2005/8/layout/chevron2"/>
    <dgm:cxn modelId="{8BFC5DC9-5A72-41DB-9693-EF20C30F87F7}" type="presParOf" srcId="{B9852CA6-3686-465B-8EE8-96E46E38C4FB}" destId="{00BB6447-BF71-4321-BC5E-D23B871C91CC}" srcOrd="1" destOrd="0" presId="urn:microsoft.com/office/officeart/2005/8/layout/chevron2"/>
    <dgm:cxn modelId="{6FAA6C08-31CA-4D04-9065-FCBD2CCB96BB}" type="presParOf" srcId="{B9852CA6-3686-465B-8EE8-96E46E38C4FB}" destId="{6B6BEF1B-1B17-499F-BC3E-3C3ACED11C0A}" srcOrd="2" destOrd="0" presId="urn:microsoft.com/office/officeart/2005/8/layout/chevron2"/>
    <dgm:cxn modelId="{5710D3A4-32F5-4D99-98ED-7535087769B1}" type="presParOf" srcId="{6B6BEF1B-1B17-499F-BC3E-3C3ACED11C0A}" destId="{DB02189A-F31B-42B7-BFDD-061F20D1DDED}" srcOrd="0" destOrd="0" presId="urn:microsoft.com/office/officeart/2005/8/layout/chevron2"/>
    <dgm:cxn modelId="{40FBB6F8-45A2-4B0B-9FFF-1EA958789353}" type="presParOf" srcId="{6B6BEF1B-1B17-499F-BC3E-3C3ACED11C0A}" destId="{C6D51007-3CA3-4F55-8C5F-A0122086A75D}" srcOrd="1" destOrd="0" presId="urn:microsoft.com/office/officeart/2005/8/layout/chevron2"/>
    <dgm:cxn modelId="{FF572F8F-BA89-4B0E-9858-83792AB2B09D}" type="presParOf" srcId="{B9852CA6-3686-465B-8EE8-96E46E38C4FB}" destId="{61A6923B-AF64-4A5F-B29C-5739AD24DE1F}" srcOrd="3" destOrd="0" presId="urn:microsoft.com/office/officeart/2005/8/layout/chevron2"/>
    <dgm:cxn modelId="{8521C55F-2DF8-42B1-BC62-ACEBC31A662E}" type="presParOf" srcId="{B9852CA6-3686-465B-8EE8-96E46E38C4FB}" destId="{7D6295F2-50B2-4ECF-80B9-743671BDB92F}" srcOrd="4" destOrd="0" presId="urn:microsoft.com/office/officeart/2005/8/layout/chevron2"/>
    <dgm:cxn modelId="{CD036136-E7F9-4FD8-B590-8374B4A7E49A}" type="presParOf" srcId="{7D6295F2-50B2-4ECF-80B9-743671BDB92F}" destId="{A0437D2E-170F-4CCD-93E9-A745493F9662}" srcOrd="0" destOrd="0" presId="urn:microsoft.com/office/officeart/2005/8/layout/chevron2"/>
    <dgm:cxn modelId="{DFEED449-347D-4D23-A3AF-A23692C1E4FB}" type="presParOf" srcId="{7D6295F2-50B2-4ECF-80B9-743671BDB92F}" destId="{3A033A95-60A0-4C9B-BB5D-2A840BD9DF73}" srcOrd="1" destOrd="0" presId="urn:microsoft.com/office/officeart/2005/8/layout/chevron2"/>
    <dgm:cxn modelId="{F2D4D10E-CCCC-41C4-BF81-CFA6C1041F76}" type="presParOf" srcId="{B9852CA6-3686-465B-8EE8-96E46E38C4FB}" destId="{E675109E-9814-4330-A585-5EF99861DDF5}" srcOrd="5" destOrd="0" presId="urn:microsoft.com/office/officeart/2005/8/layout/chevron2"/>
    <dgm:cxn modelId="{0D17EFBE-74FA-467E-9A68-B9F846E745D8}" type="presParOf" srcId="{B9852CA6-3686-465B-8EE8-96E46E38C4FB}" destId="{83230D82-64CC-44E4-A54F-0008575C4660}" srcOrd="6" destOrd="0" presId="urn:microsoft.com/office/officeart/2005/8/layout/chevron2"/>
    <dgm:cxn modelId="{DADE1B8A-2D3D-4CE0-9EE1-84EC585C65DD}" type="presParOf" srcId="{83230D82-64CC-44E4-A54F-0008575C4660}" destId="{B9BC60E4-3DFB-4D9F-8A93-3F31D2CFA984}" srcOrd="0" destOrd="0" presId="urn:microsoft.com/office/officeart/2005/8/layout/chevron2"/>
    <dgm:cxn modelId="{323A33C2-9637-4E66-AD86-B8636BB24774}" type="presParOf" srcId="{83230D82-64CC-44E4-A54F-0008575C4660}" destId="{0008BFDE-5E81-4792-9DB6-42B17287418A}" srcOrd="1" destOrd="0" presId="urn:microsoft.com/office/officeart/2005/8/layout/chevron2"/>
    <dgm:cxn modelId="{667FACDD-22E2-4D67-8753-B57D2A46A411}" type="presParOf" srcId="{B9852CA6-3686-465B-8EE8-96E46E38C4FB}" destId="{98B3E255-122C-4977-9594-4F57E919A2DB}" srcOrd="7" destOrd="0" presId="urn:microsoft.com/office/officeart/2005/8/layout/chevron2"/>
    <dgm:cxn modelId="{8250C24A-13AF-4C09-AB87-9E84C7A76329}" type="presParOf" srcId="{B9852CA6-3686-465B-8EE8-96E46E38C4FB}" destId="{E7C1A49A-CFBE-4B7C-8B76-91DD2F2B9AD9}" srcOrd="8" destOrd="0" presId="urn:microsoft.com/office/officeart/2005/8/layout/chevron2"/>
    <dgm:cxn modelId="{80CA42FC-6D23-457C-9F36-3632450F0BBF}" type="presParOf" srcId="{E7C1A49A-CFBE-4B7C-8B76-91DD2F2B9AD9}" destId="{AE616681-8A17-4EC7-9201-E2B3DC91AD95}" srcOrd="0" destOrd="0" presId="urn:microsoft.com/office/officeart/2005/8/layout/chevron2"/>
    <dgm:cxn modelId="{838AD9D3-A922-4B0D-A393-1509CFB75657}" type="presParOf" srcId="{E7C1A49A-CFBE-4B7C-8B76-91DD2F2B9AD9}" destId="{C645383E-FFCF-4D3F-BA50-101AFE4F61D7}" srcOrd="1" destOrd="0" presId="urn:microsoft.com/office/officeart/2005/8/layout/chevron2"/>
    <dgm:cxn modelId="{E7C0DE3D-DD21-43C1-957A-BB5EDE54C952}" type="presParOf" srcId="{B9852CA6-3686-465B-8EE8-96E46E38C4FB}" destId="{032FB0A0-A418-483F-AFEB-FA6100A4E8BE}" srcOrd="9" destOrd="0" presId="urn:microsoft.com/office/officeart/2005/8/layout/chevron2"/>
    <dgm:cxn modelId="{45D5C879-44A3-4C75-AF60-F6BD3F2928D9}" type="presParOf" srcId="{B9852CA6-3686-465B-8EE8-96E46E38C4FB}" destId="{A8F28E5D-27BF-4802-8FF7-D636E522836E}" srcOrd="10" destOrd="0" presId="urn:microsoft.com/office/officeart/2005/8/layout/chevron2"/>
    <dgm:cxn modelId="{06398071-69CA-4B37-910F-12180E791F6B}" type="presParOf" srcId="{A8F28E5D-27BF-4802-8FF7-D636E522836E}" destId="{E2DF76D2-964D-487E-8466-25C3A639C9DA}" srcOrd="0" destOrd="0" presId="urn:microsoft.com/office/officeart/2005/8/layout/chevron2"/>
    <dgm:cxn modelId="{086AAECA-7E4F-4EF0-9082-48442AB6BAC1}" type="presParOf" srcId="{A8F28E5D-27BF-4802-8FF7-D636E522836E}" destId="{453DF142-8288-4C99-A217-6C22F67B283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8FA87C-EEA2-436B-BA53-AE4446B39B08}" type="doc">
      <dgm:prSet loTypeId="urn:microsoft.com/office/officeart/2005/8/layout/chevron2" loCatId="process" qsTypeId="urn:microsoft.com/office/officeart/2005/8/quickstyle/simple1" qsCatId="simple" csTypeId="urn:microsoft.com/office/officeart/2005/8/colors/accent4_1" csCatId="accent4" phldr="1"/>
      <dgm:spPr/>
    </dgm:pt>
    <dgm:pt modelId="{776D66BA-8828-4525-8B52-4356F38D3BED}">
      <dgm:prSet phldrT="[Text]" custT="1"/>
      <dgm:spPr/>
      <dgm:t>
        <a:bodyPr/>
        <a:lstStyle/>
        <a:p>
          <a:r>
            <a:rPr lang="en-US" sz="1400" b="1" dirty="0">
              <a:solidFill>
                <a:schemeClr val="accent4">
                  <a:lumMod val="50000"/>
                </a:schemeClr>
              </a:solidFill>
            </a:rPr>
            <a:t>1</a:t>
          </a:r>
          <a:endParaRPr lang="en-IN" sz="1400" b="1" dirty="0">
            <a:solidFill>
              <a:schemeClr val="accent4">
                <a:lumMod val="50000"/>
              </a:schemeClr>
            </a:solidFill>
          </a:endParaRPr>
        </a:p>
      </dgm:t>
    </dgm:pt>
    <dgm:pt modelId="{06E2C832-6CDD-493D-8232-387D879D2155}" type="parTrans" cxnId="{31527C56-1FF9-4E19-A4A8-386E0C1D1141}">
      <dgm:prSet/>
      <dgm:spPr/>
      <dgm:t>
        <a:bodyPr/>
        <a:lstStyle/>
        <a:p>
          <a:endParaRPr lang="en-IN"/>
        </a:p>
      </dgm:t>
    </dgm:pt>
    <dgm:pt modelId="{BDDD89AA-7C05-47D8-AD43-31145BCAA450}" type="sibTrans" cxnId="{31527C56-1FF9-4E19-A4A8-386E0C1D1141}">
      <dgm:prSet/>
      <dgm:spPr/>
      <dgm:t>
        <a:bodyPr/>
        <a:lstStyle/>
        <a:p>
          <a:endParaRPr lang="en-IN"/>
        </a:p>
      </dgm:t>
    </dgm:pt>
    <dgm:pt modelId="{FC16699D-7AD0-46A5-980E-22B52C8DB400}">
      <dgm:prSet phldrT="[Text]" custT="1"/>
      <dgm:spPr/>
      <dgm:t>
        <a:bodyPr/>
        <a:lstStyle/>
        <a:p>
          <a:r>
            <a:rPr lang="en-US" sz="1400" b="1" dirty="0">
              <a:solidFill>
                <a:schemeClr val="accent4">
                  <a:lumMod val="50000"/>
                </a:schemeClr>
              </a:solidFill>
            </a:rPr>
            <a:t>2</a:t>
          </a:r>
          <a:endParaRPr lang="en-IN" sz="1200" b="1" dirty="0">
            <a:solidFill>
              <a:schemeClr val="accent4">
                <a:lumMod val="50000"/>
              </a:schemeClr>
            </a:solidFill>
          </a:endParaRPr>
        </a:p>
      </dgm:t>
    </dgm:pt>
    <dgm:pt modelId="{50C4AF2D-7FC1-4D33-971A-CC31EFF0C1A5}" type="parTrans" cxnId="{63257B77-3A48-4F0B-8F8A-7A2419ADD8C7}">
      <dgm:prSet/>
      <dgm:spPr/>
      <dgm:t>
        <a:bodyPr/>
        <a:lstStyle/>
        <a:p>
          <a:endParaRPr lang="en-IN"/>
        </a:p>
      </dgm:t>
    </dgm:pt>
    <dgm:pt modelId="{73B28F70-1F56-4187-A0D9-AF51115F34C5}" type="sibTrans" cxnId="{63257B77-3A48-4F0B-8F8A-7A2419ADD8C7}">
      <dgm:prSet/>
      <dgm:spPr/>
      <dgm:t>
        <a:bodyPr/>
        <a:lstStyle/>
        <a:p>
          <a:endParaRPr lang="en-IN"/>
        </a:p>
      </dgm:t>
    </dgm:pt>
    <dgm:pt modelId="{13244293-94BE-4B6E-B58A-8A2F6AB1B9FA}">
      <dgm:prSet phldrT="[Text]" custT="1"/>
      <dgm:spPr/>
      <dgm:t>
        <a:bodyPr/>
        <a:lstStyle/>
        <a:p>
          <a:r>
            <a:rPr lang="en-US" sz="1400" b="1" dirty="0">
              <a:solidFill>
                <a:schemeClr val="accent4">
                  <a:lumMod val="50000"/>
                </a:schemeClr>
              </a:solidFill>
            </a:rPr>
            <a:t>3</a:t>
          </a:r>
          <a:endParaRPr lang="en-IN" sz="1200" b="1" dirty="0">
            <a:solidFill>
              <a:schemeClr val="accent4">
                <a:lumMod val="50000"/>
              </a:schemeClr>
            </a:solidFill>
          </a:endParaRPr>
        </a:p>
      </dgm:t>
    </dgm:pt>
    <dgm:pt modelId="{762AC3BE-2C68-42CD-B996-73055C49D608}" type="parTrans" cxnId="{24F24127-C280-4BC6-93B2-A5866268EF2C}">
      <dgm:prSet/>
      <dgm:spPr/>
      <dgm:t>
        <a:bodyPr/>
        <a:lstStyle/>
        <a:p>
          <a:endParaRPr lang="en-IN"/>
        </a:p>
      </dgm:t>
    </dgm:pt>
    <dgm:pt modelId="{CBF9268B-9475-4193-BF2E-0DD0AB012446}" type="sibTrans" cxnId="{24F24127-C280-4BC6-93B2-A5866268EF2C}">
      <dgm:prSet/>
      <dgm:spPr/>
      <dgm:t>
        <a:bodyPr/>
        <a:lstStyle/>
        <a:p>
          <a:endParaRPr lang="en-IN"/>
        </a:p>
      </dgm:t>
    </dgm:pt>
    <dgm:pt modelId="{784815E7-3E3E-44D7-9ADD-9112C85D21EB}">
      <dgm:prSet phldrT="[Text]" custT="1"/>
      <dgm:spPr/>
      <dgm:t>
        <a:bodyPr/>
        <a:lstStyle/>
        <a:p>
          <a:r>
            <a:rPr lang="en-US" sz="1400" b="1" dirty="0">
              <a:solidFill>
                <a:schemeClr val="accent4">
                  <a:lumMod val="50000"/>
                </a:schemeClr>
              </a:solidFill>
            </a:rPr>
            <a:t>4</a:t>
          </a:r>
          <a:endParaRPr lang="en-IN" sz="1400" b="1" dirty="0">
            <a:solidFill>
              <a:schemeClr val="accent4">
                <a:lumMod val="50000"/>
              </a:schemeClr>
            </a:solidFill>
          </a:endParaRPr>
        </a:p>
      </dgm:t>
    </dgm:pt>
    <dgm:pt modelId="{351C6D79-CCFF-4C41-B9AA-3C4AB0A9505C}" type="parTrans" cxnId="{C298F51F-A5FC-4795-BF3D-B10711F0B7D7}">
      <dgm:prSet/>
      <dgm:spPr/>
      <dgm:t>
        <a:bodyPr/>
        <a:lstStyle/>
        <a:p>
          <a:endParaRPr lang="en-IN"/>
        </a:p>
      </dgm:t>
    </dgm:pt>
    <dgm:pt modelId="{BA671A45-EB7B-40D6-9EB2-83CFF1920A21}" type="sibTrans" cxnId="{C298F51F-A5FC-4795-BF3D-B10711F0B7D7}">
      <dgm:prSet/>
      <dgm:spPr/>
      <dgm:t>
        <a:bodyPr/>
        <a:lstStyle/>
        <a:p>
          <a:endParaRPr lang="en-IN"/>
        </a:p>
      </dgm:t>
    </dgm:pt>
    <dgm:pt modelId="{BC492A43-F826-4DA6-BFB5-8363F90461C9}">
      <dgm:prSet phldrT="[Text]" custT="1"/>
      <dgm:spPr/>
      <dgm:t>
        <a:bodyPr/>
        <a:lstStyle/>
        <a:p>
          <a:r>
            <a:rPr lang="en-US" sz="1400" b="1" dirty="0">
              <a:solidFill>
                <a:schemeClr val="accent4">
                  <a:lumMod val="50000"/>
                </a:schemeClr>
              </a:solidFill>
            </a:rPr>
            <a:t>5</a:t>
          </a:r>
          <a:endParaRPr lang="en-IN" sz="1200" b="1" dirty="0">
            <a:solidFill>
              <a:schemeClr val="accent4">
                <a:lumMod val="50000"/>
              </a:schemeClr>
            </a:solidFill>
          </a:endParaRPr>
        </a:p>
      </dgm:t>
    </dgm:pt>
    <dgm:pt modelId="{6E2707AF-E443-461A-BE3C-1AA085CF8A26}" type="parTrans" cxnId="{856A2B4A-2DC3-40C0-985D-7620B72D3C84}">
      <dgm:prSet/>
      <dgm:spPr/>
      <dgm:t>
        <a:bodyPr/>
        <a:lstStyle/>
        <a:p>
          <a:endParaRPr lang="en-IN"/>
        </a:p>
      </dgm:t>
    </dgm:pt>
    <dgm:pt modelId="{A6100977-2FC5-4C36-AA77-B002D9660A6E}" type="sibTrans" cxnId="{856A2B4A-2DC3-40C0-985D-7620B72D3C84}">
      <dgm:prSet/>
      <dgm:spPr/>
      <dgm:t>
        <a:bodyPr/>
        <a:lstStyle/>
        <a:p>
          <a:endParaRPr lang="en-IN"/>
        </a:p>
      </dgm:t>
    </dgm:pt>
    <dgm:pt modelId="{7286D6A3-5FB5-4339-BEA9-480AC19EB607}">
      <dgm:prSet phldrT="[Text]" custT="1"/>
      <dgm:spPr/>
      <dgm:t>
        <a:bodyPr/>
        <a:lstStyle/>
        <a:p>
          <a:r>
            <a:rPr lang="en-US" sz="1400" b="1" dirty="0">
              <a:solidFill>
                <a:schemeClr val="accent4">
                  <a:lumMod val="50000"/>
                </a:schemeClr>
              </a:solidFill>
            </a:rPr>
            <a:t>7</a:t>
          </a:r>
          <a:endParaRPr lang="en-IN" sz="1400" b="1" dirty="0">
            <a:solidFill>
              <a:schemeClr val="accent4">
                <a:lumMod val="50000"/>
              </a:schemeClr>
            </a:solidFill>
          </a:endParaRPr>
        </a:p>
      </dgm:t>
    </dgm:pt>
    <dgm:pt modelId="{1CDA2502-0EA7-4D46-AC79-8960DB6CCFF1}" type="parTrans" cxnId="{E0E7988B-ADAD-4F8F-93CF-6804E4C8708F}">
      <dgm:prSet/>
      <dgm:spPr/>
      <dgm:t>
        <a:bodyPr/>
        <a:lstStyle/>
        <a:p>
          <a:endParaRPr lang="en-IN"/>
        </a:p>
      </dgm:t>
    </dgm:pt>
    <dgm:pt modelId="{3E17A84B-281C-44A3-830F-12FD9E476CCC}" type="sibTrans" cxnId="{E0E7988B-ADAD-4F8F-93CF-6804E4C8708F}">
      <dgm:prSet/>
      <dgm:spPr/>
      <dgm:t>
        <a:bodyPr/>
        <a:lstStyle/>
        <a:p>
          <a:endParaRPr lang="en-IN"/>
        </a:p>
      </dgm:t>
    </dgm:pt>
    <dgm:pt modelId="{2F72A748-2571-42C6-8A6C-5C9D38A5DF36}">
      <dgm:prSet/>
      <dgm:spPr/>
      <dgm:t>
        <a:bodyPr/>
        <a:lstStyle/>
        <a:p>
          <a:r>
            <a:rPr lang="en-US" dirty="0">
              <a:solidFill>
                <a:schemeClr val="accent4">
                  <a:lumMod val="50000"/>
                </a:schemeClr>
              </a:solidFill>
            </a:rPr>
            <a:t>Select the Multi Class Classification </a:t>
          </a:r>
          <a:endParaRPr lang="en-IN" dirty="0">
            <a:solidFill>
              <a:schemeClr val="accent4">
                <a:lumMod val="50000"/>
              </a:schemeClr>
            </a:solidFill>
          </a:endParaRPr>
        </a:p>
      </dgm:t>
    </dgm:pt>
    <dgm:pt modelId="{63AC3893-2869-47D9-B70A-611B2DC6A709}" type="parTrans" cxnId="{E1BA72AC-553A-49C0-AC46-EDD937EE2BE4}">
      <dgm:prSet/>
      <dgm:spPr/>
      <dgm:t>
        <a:bodyPr/>
        <a:lstStyle/>
        <a:p>
          <a:endParaRPr lang="en-IN"/>
        </a:p>
      </dgm:t>
    </dgm:pt>
    <dgm:pt modelId="{C56149EF-9D83-4B4E-9CC4-24A22B9CF49F}" type="sibTrans" cxnId="{E1BA72AC-553A-49C0-AC46-EDD937EE2BE4}">
      <dgm:prSet/>
      <dgm:spPr/>
      <dgm:t>
        <a:bodyPr/>
        <a:lstStyle/>
        <a:p>
          <a:endParaRPr lang="en-IN"/>
        </a:p>
      </dgm:t>
    </dgm:pt>
    <dgm:pt modelId="{CA214A38-DDF8-48EB-942E-F0B8E3FD3263}">
      <dgm:prSet/>
      <dgm:spPr/>
      <dgm:t>
        <a:bodyPr/>
        <a:lstStyle/>
        <a:p>
          <a:r>
            <a:rPr lang="en-US" dirty="0">
              <a:solidFill>
                <a:schemeClr val="accent4">
                  <a:lumMod val="50000"/>
                </a:schemeClr>
              </a:solidFill>
            </a:rPr>
            <a:t>Import the data into the Studio</a:t>
          </a:r>
          <a:endParaRPr lang="en-IN" dirty="0">
            <a:solidFill>
              <a:schemeClr val="accent4">
                <a:lumMod val="50000"/>
              </a:schemeClr>
            </a:solidFill>
          </a:endParaRPr>
        </a:p>
      </dgm:t>
    </dgm:pt>
    <dgm:pt modelId="{8326FE75-62BD-4050-9E54-D1871485CF2E}" type="parTrans" cxnId="{85C50B2E-16EC-49D2-8773-723A70F6C06E}">
      <dgm:prSet/>
      <dgm:spPr/>
      <dgm:t>
        <a:bodyPr/>
        <a:lstStyle/>
        <a:p>
          <a:endParaRPr lang="en-IN"/>
        </a:p>
      </dgm:t>
    </dgm:pt>
    <dgm:pt modelId="{AB3B31C7-8F4C-4D5C-B2BE-AF2A695960BB}" type="sibTrans" cxnId="{85C50B2E-16EC-49D2-8773-723A70F6C06E}">
      <dgm:prSet/>
      <dgm:spPr/>
      <dgm:t>
        <a:bodyPr/>
        <a:lstStyle/>
        <a:p>
          <a:endParaRPr lang="en-IN"/>
        </a:p>
      </dgm:t>
    </dgm:pt>
    <dgm:pt modelId="{239D95B7-56C4-497C-AB6F-029C475A93ED}">
      <dgm:prSet phldrT="[Text]"/>
      <dgm:spPr/>
      <dgm:t>
        <a:bodyPr/>
        <a:lstStyle/>
        <a:p>
          <a:r>
            <a:rPr lang="en-US" dirty="0">
              <a:solidFill>
                <a:schemeClr val="accent4">
                  <a:lumMod val="50000"/>
                </a:schemeClr>
              </a:solidFill>
            </a:rPr>
            <a:t>Create the project</a:t>
          </a:r>
          <a:endParaRPr lang="en-IN" dirty="0">
            <a:solidFill>
              <a:schemeClr val="accent4">
                <a:lumMod val="50000"/>
              </a:schemeClr>
            </a:solidFill>
          </a:endParaRPr>
        </a:p>
      </dgm:t>
    </dgm:pt>
    <dgm:pt modelId="{70CA186F-79A6-456C-9CD6-EEBF43E1B66C}" type="parTrans" cxnId="{C1783F02-D8C4-4DE4-9235-FB91CB39837F}">
      <dgm:prSet/>
      <dgm:spPr/>
      <dgm:t>
        <a:bodyPr/>
        <a:lstStyle/>
        <a:p>
          <a:endParaRPr lang="en-IN"/>
        </a:p>
      </dgm:t>
    </dgm:pt>
    <dgm:pt modelId="{76F2BCB0-30D4-43D5-B016-D8479EDAE518}" type="sibTrans" cxnId="{C1783F02-D8C4-4DE4-9235-FB91CB39837F}">
      <dgm:prSet/>
      <dgm:spPr/>
      <dgm:t>
        <a:bodyPr/>
        <a:lstStyle/>
        <a:p>
          <a:endParaRPr lang="en-IN"/>
        </a:p>
      </dgm:t>
    </dgm:pt>
    <dgm:pt modelId="{BE3A6AA4-AA82-4895-9A73-94B0CAFF13C0}">
      <dgm:prSet phldrT="[Text]"/>
      <dgm:spPr/>
      <dgm:t>
        <a:bodyPr/>
        <a:lstStyle/>
        <a:p>
          <a:r>
            <a:rPr lang="en-US" dirty="0">
              <a:solidFill>
                <a:schemeClr val="accent4">
                  <a:lumMod val="50000"/>
                </a:schemeClr>
              </a:solidFill>
            </a:rPr>
            <a:t>Export the cleanset</a:t>
          </a:r>
          <a:endParaRPr lang="en-IN" dirty="0">
            <a:solidFill>
              <a:schemeClr val="accent4">
                <a:lumMod val="50000"/>
              </a:schemeClr>
            </a:solidFill>
          </a:endParaRPr>
        </a:p>
      </dgm:t>
    </dgm:pt>
    <dgm:pt modelId="{3C23DEEC-68FC-47C0-90CE-31971F27D60D}" type="parTrans" cxnId="{2B13F1E8-ABF0-4CDD-994A-BDE5CB9CE47E}">
      <dgm:prSet/>
      <dgm:spPr/>
      <dgm:t>
        <a:bodyPr/>
        <a:lstStyle/>
        <a:p>
          <a:endParaRPr lang="en-IN"/>
        </a:p>
      </dgm:t>
    </dgm:pt>
    <dgm:pt modelId="{709C64D4-6B9A-4D6E-B724-9387DA94D9E3}" type="sibTrans" cxnId="{2B13F1E8-ABF0-4CDD-994A-BDE5CB9CE47E}">
      <dgm:prSet/>
      <dgm:spPr/>
      <dgm:t>
        <a:bodyPr/>
        <a:lstStyle/>
        <a:p>
          <a:endParaRPr lang="en-IN"/>
        </a:p>
      </dgm:t>
    </dgm:pt>
    <dgm:pt modelId="{204CD8A4-DE35-4A7B-9E60-53C29C363D5D}">
      <dgm:prSet phldrT="[Text]"/>
      <dgm:spPr/>
      <dgm:t>
        <a:bodyPr/>
        <a:lstStyle/>
        <a:p>
          <a:r>
            <a:rPr lang="en-US" dirty="0">
              <a:solidFill>
                <a:schemeClr val="accent4">
                  <a:lumMod val="50000"/>
                </a:schemeClr>
              </a:solidFill>
            </a:rPr>
            <a:t>Use the issues reported to create new label</a:t>
          </a:r>
          <a:endParaRPr lang="en-IN" dirty="0">
            <a:solidFill>
              <a:schemeClr val="accent4">
                <a:lumMod val="50000"/>
              </a:schemeClr>
            </a:solidFill>
          </a:endParaRPr>
        </a:p>
      </dgm:t>
    </dgm:pt>
    <dgm:pt modelId="{195B9557-721E-4DDF-ABBD-CC059D9159F6}" type="parTrans" cxnId="{8C5EF7E3-6015-42BF-B369-E3AAF1211C9F}">
      <dgm:prSet/>
      <dgm:spPr/>
      <dgm:t>
        <a:bodyPr/>
        <a:lstStyle/>
        <a:p>
          <a:endParaRPr lang="en-IN"/>
        </a:p>
      </dgm:t>
    </dgm:pt>
    <dgm:pt modelId="{F1D87FA2-19A4-4B65-82B2-8B940DE463F7}" type="sibTrans" cxnId="{8C5EF7E3-6015-42BF-B369-E3AAF1211C9F}">
      <dgm:prSet/>
      <dgm:spPr/>
      <dgm:t>
        <a:bodyPr/>
        <a:lstStyle/>
        <a:p>
          <a:endParaRPr lang="en-IN"/>
        </a:p>
      </dgm:t>
    </dgm:pt>
    <dgm:pt modelId="{58C440B8-7058-4CD6-8FA0-B55664465F00}">
      <dgm:prSet phldrT="[Text]"/>
      <dgm:spPr/>
      <dgm:t>
        <a:bodyPr/>
        <a:lstStyle/>
        <a:p>
          <a:r>
            <a:rPr lang="en-US" dirty="0">
              <a:solidFill>
                <a:schemeClr val="accent4">
                  <a:lumMod val="50000"/>
                </a:schemeClr>
              </a:solidFill>
            </a:rPr>
            <a:t>Compare the results</a:t>
          </a:r>
          <a:endParaRPr lang="en-IN" dirty="0">
            <a:solidFill>
              <a:schemeClr val="accent4">
                <a:lumMod val="50000"/>
              </a:schemeClr>
            </a:solidFill>
          </a:endParaRPr>
        </a:p>
      </dgm:t>
    </dgm:pt>
    <dgm:pt modelId="{8CF1DC9B-DDE8-454E-B68D-C8E70259067D}" type="parTrans" cxnId="{E622C922-A1C1-4403-A47D-CD9065BE2942}">
      <dgm:prSet/>
      <dgm:spPr/>
      <dgm:t>
        <a:bodyPr/>
        <a:lstStyle/>
        <a:p>
          <a:endParaRPr lang="en-IN"/>
        </a:p>
      </dgm:t>
    </dgm:pt>
    <dgm:pt modelId="{F444BAB6-472A-4BC5-9974-26BB324ED374}" type="sibTrans" cxnId="{E622C922-A1C1-4403-A47D-CD9065BE2942}">
      <dgm:prSet/>
      <dgm:spPr/>
      <dgm:t>
        <a:bodyPr/>
        <a:lstStyle/>
        <a:p>
          <a:endParaRPr lang="en-IN"/>
        </a:p>
      </dgm:t>
    </dgm:pt>
    <dgm:pt modelId="{9F632808-ED63-47EC-852D-16EE3C535893}">
      <dgm:prSet phldrT="[Text]" custT="1"/>
      <dgm:spPr/>
      <dgm:t>
        <a:bodyPr/>
        <a:lstStyle/>
        <a:p>
          <a:r>
            <a:rPr lang="en-US" sz="1400" b="1" dirty="0">
              <a:solidFill>
                <a:schemeClr val="accent4">
                  <a:lumMod val="50000"/>
                </a:schemeClr>
              </a:solidFill>
            </a:rPr>
            <a:t>6</a:t>
          </a:r>
          <a:endParaRPr lang="en-IN" sz="1400" b="1" dirty="0">
            <a:solidFill>
              <a:schemeClr val="accent4">
                <a:lumMod val="50000"/>
              </a:schemeClr>
            </a:solidFill>
          </a:endParaRPr>
        </a:p>
      </dgm:t>
    </dgm:pt>
    <dgm:pt modelId="{C958DCB7-52D7-44FA-B4BD-4C0EAADFC898}" type="parTrans" cxnId="{D4217246-8888-487C-A058-123F7151EED8}">
      <dgm:prSet/>
      <dgm:spPr/>
      <dgm:t>
        <a:bodyPr/>
        <a:lstStyle/>
        <a:p>
          <a:endParaRPr lang="en-IN"/>
        </a:p>
      </dgm:t>
    </dgm:pt>
    <dgm:pt modelId="{C701A6DD-8A91-43B3-852F-B34B031B1A5B}" type="sibTrans" cxnId="{D4217246-8888-487C-A058-123F7151EED8}">
      <dgm:prSet/>
      <dgm:spPr/>
      <dgm:t>
        <a:bodyPr/>
        <a:lstStyle/>
        <a:p>
          <a:endParaRPr lang="en-IN"/>
        </a:p>
      </dgm:t>
    </dgm:pt>
    <dgm:pt modelId="{64D436FE-BB6A-4755-B441-AE593BF0AEEE}">
      <dgm:prSet phldrT="[Text]"/>
      <dgm:spPr/>
      <dgm:t>
        <a:bodyPr/>
        <a:lstStyle/>
        <a:p>
          <a:r>
            <a:rPr lang="en-US" dirty="0">
              <a:solidFill>
                <a:schemeClr val="accent4">
                  <a:lumMod val="50000"/>
                </a:schemeClr>
              </a:solidFill>
            </a:rPr>
            <a:t>Train the model on new label and compare the performance </a:t>
          </a:r>
          <a:endParaRPr lang="en-IN" dirty="0">
            <a:solidFill>
              <a:schemeClr val="accent4">
                <a:lumMod val="50000"/>
              </a:schemeClr>
            </a:solidFill>
          </a:endParaRPr>
        </a:p>
      </dgm:t>
    </dgm:pt>
    <dgm:pt modelId="{B894544B-0791-48CD-B369-3DB0A57E5D06}" type="parTrans" cxnId="{79134093-ECD6-4D3C-B8C2-D15F77629CEE}">
      <dgm:prSet/>
      <dgm:spPr/>
      <dgm:t>
        <a:bodyPr/>
        <a:lstStyle/>
        <a:p>
          <a:endParaRPr lang="en-IN"/>
        </a:p>
      </dgm:t>
    </dgm:pt>
    <dgm:pt modelId="{EBD32E2A-6F83-4EFF-8453-B0F5252188B4}" type="sibTrans" cxnId="{79134093-ECD6-4D3C-B8C2-D15F77629CEE}">
      <dgm:prSet/>
      <dgm:spPr/>
      <dgm:t>
        <a:bodyPr/>
        <a:lstStyle/>
        <a:p>
          <a:endParaRPr lang="en-IN"/>
        </a:p>
      </dgm:t>
    </dgm:pt>
    <dgm:pt modelId="{B9852CA6-3686-465B-8EE8-96E46E38C4FB}" type="pres">
      <dgm:prSet presAssocID="{9A8FA87C-EEA2-436B-BA53-AE4446B39B08}" presName="linearFlow" presStyleCnt="0">
        <dgm:presLayoutVars>
          <dgm:dir/>
          <dgm:animLvl val="lvl"/>
          <dgm:resizeHandles val="exact"/>
        </dgm:presLayoutVars>
      </dgm:prSet>
      <dgm:spPr/>
    </dgm:pt>
    <dgm:pt modelId="{AD9767DF-E33A-4B98-998F-7FF912D31ABE}" type="pres">
      <dgm:prSet presAssocID="{776D66BA-8828-4525-8B52-4356F38D3BED}" presName="composite" presStyleCnt="0"/>
      <dgm:spPr/>
    </dgm:pt>
    <dgm:pt modelId="{091A940E-A596-4316-878A-2ACC2A1C10B6}" type="pres">
      <dgm:prSet presAssocID="{776D66BA-8828-4525-8B52-4356F38D3BED}" presName="parentText" presStyleLbl="alignNode1" presStyleIdx="0" presStyleCnt="7">
        <dgm:presLayoutVars>
          <dgm:chMax val="1"/>
          <dgm:bulletEnabled val="1"/>
        </dgm:presLayoutVars>
      </dgm:prSet>
      <dgm:spPr/>
    </dgm:pt>
    <dgm:pt modelId="{378F75C3-99EB-4CBD-BAA5-11704F1A85C1}" type="pres">
      <dgm:prSet presAssocID="{776D66BA-8828-4525-8B52-4356F38D3BED}" presName="descendantText" presStyleLbl="alignAcc1" presStyleIdx="0" presStyleCnt="7">
        <dgm:presLayoutVars>
          <dgm:bulletEnabled val="1"/>
        </dgm:presLayoutVars>
      </dgm:prSet>
      <dgm:spPr/>
    </dgm:pt>
    <dgm:pt modelId="{00BB6447-BF71-4321-BC5E-D23B871C91CC}" type="pres">
      <dgm:prSet presAssocID="{BDDD89AA-7C05-47D8-AD43-31145BCAA450}" presName="sp" presStyleCnt="0"/>
      <dgm:spPr/>
    </dgm:pt>
    <dgm:pt modelId="{6B6BEF1B-1B17-499F-BC3E-3C3ACED11C0A}" type="pres">
      <dgm:prSet presAssocID="{FC16699D-7AD0-46A5-980E-22B52C8DB400}" presName="composite" presStyleCnt="0"/>
      <dgm:spPr/>
    </dgm:pt>
    <dgm:pt modelId="{DB02189A-F31B-42B7-BFDD-061F20D1DDED}" type="pres">
      <dgm:prSet presAssocID="{FC16699D-7AD0-46A5-980E-22B52C8DB400}" presName="parentText" presStyleLbl="alignNode1" presStyleIdx="1" presStyleCnt="7">
        <dgm:presLayoutVars>
          <dgm:chMax val="1"/>
          <dgm:bulletEnabled val="1"/>
        </dgm:presLayoutVars>
      </dgm:prSet>
      <dgm:spPr/>
    </dgm:pt>
    <dgm:pt modelId="{C6D51007-3CA3-4F55-8C5F-A0122086A75D}" type="pres">
      <dgm:prSet presAssocID="{FC16699D-7AD0-46A5-980E-22B52C8DB400}" presName="descendantText" presStyleLbl="alignAcc1" presStyleIdx="1" presStyleCnt="7">
        <dgm:presLayoutVars>
          <dgm:bulletEnabled val="1"/>
        </dgm:presLayoutVars>
      </dgm:prSet>
      <dgm:spPr/>
    </dgm:pt>
    <dgm:pt modelId="{61A6923B-AF64-4A5F-B29C-5739AD24DE1F}" type="pres">
      <dgm:prSet presAssocID="{73B28F70-1F56-4187-A0D9-AF51115F34C5}" presName="sp" presStyleCnt="0"/>
      <dgm:spPr/>
    </dgm:pt>
    <dgm:pt modelId="{7D6295F2-50B2-4ECF-80B9-743671BDB92F}" type="pres">
      <dgm:prSet presAssocID="{13244293-94BE-4B6E-B58A-8A2F6AB1B9FA}" presName="composite" presStyleCnt="0"/>
      <dgm:spPr/>
    </dgm:pt>
    <dgm:pt modelId="{A0437D2E-170F-4CCD-93E9-A745493F9662}" type="pres">
      <dgm:prSet presAssocID="{13244293-94BE-4B6E-B58A-8A2F6AB1B9FA}" presName="parentText" presStyleLbl="alignNode1" presStyleIdx="2" presStyleCnt="7">
        <dgm:presLayoutVars>
          <dgm:chMax val="1"/>
          <dgm:bulletEnabled val="1"/>
        </dgm:presLayoutVars>
      </dgm:prSet>
      <dgm:spPr/>
    </dgm:pt>
    <dgm:pt modelId="{3A033A95-60A0-4C9B-BB5D-2A840BD9DF73}" type="pres">
      <dgm:prSet presAssocID="{13244293-94BE-4B6E-B58A-8A2F6AB1B9FA}" presName="descendantText" presStyleLbl="alignAcc1" presStyleIdx="2" presStyleCnt="7">
        <dgm:presLayoutVars>
          <dgm:bulletEnabled val="1"/>
        </dgm:presLayoutVars>
      </dgm:prSet>
      <dgm:spPr/>
    </dgm:pt>
    <dgm:pt modelId="{E675109E-9814-4330-A585-5EF99861DDF5}" type="pres">
      <dgm:prSet presAssocID="{CBF9268B-9475-4193-BF2E-0DD0AB012446}" presName="sp" presStyleCnt="0"/>
      <dgm:spPr/>
    </dgm:pt>
    <dgm:pt modelId="{83230D82-64CC-44E4-A54F-0008575C4660}" type="pres">
      <dgm:prSet presAssocID="{784815E7-3E3E-44D7-9ADD-9112C85D21EB}" presName="composite" presStyleCnt="0"/>
      <dgm:spPr/>
    </dgm:pt>
    <dgm:pt modelId="{B9BC60E4-3DFB-4D9F-8A93-3F31D2CFA984}" type="pres">
      <dgm:prSet presAssocID="{784815E7-3E3E-44D7-9ADD-9112C85D21EB}" presName="parentText" presStyleLbl="alignNode1" presStyleIdx="3" presStyleCnt="7">
        <dgm:presLayoutVars>
          <dgm:chMax val="1"/>
          <dgm:bulletEnabled val="1"/>
        </dgm:presLayoutVars>
      </dgm:prSet>
      <dgm:spPr/>
    </dgm:pt>
    <dgm:pt modelId="{0008BFDE-5E81-4792-9DB6-42B17287418A}" type="pres">
      <dgm:prSet presAssocID="{784815E7-3E3E-44D7-9ADD-9112C85D21EB}" presName="descendantText" presStyleLbl="alignAcc1" presStyleIdx="3" presStyleCnt="7">
        <dgm:presLayoutVars>
          <dgm:bulletEnabled val="1"/>
        </dgm:presLayoutVars>
      </dgm:prSet>
      <dgm:spPr/>
    </dgm:pt>
    <dgm:pt modelId="{98B3E255-122C-4977-9594-4F57E919A2DB}" type="pres">
      <dgm:prSet presAssocID="{BA671A45-EB7B-40D6-9EB2-83CFF1920A21}" presName="sp" presStyleCnt="0"/>
      <dgm:spPr/>
    </dgm:pt>
    <dgm:pt modelId="{E7C1A49A-CFBE-4B7C-8B76-91DD2F2B9AD9}" type="pres">
      <dgm:prSet presAssocID="{BC492A43-F826-4DA6-BFB5-8363F90461C9}" presName="composite" presStyleCnt="0"/>
      <dgm:spPr/>
    </dgm:pt>
    <dgm:pt modelId="{AE616681-8A17-4EC7-9201-E2B3DC91AD95}" type="pres">
      <dgm:prSet presAssocID="{BC492A43-F826-4DA6-BFB5-8363F90461C9}" presName="parentText" presStyleLbl="alignNode1" presStyleIdx="4" presStyleCnt="7">
        <dgm:presLayoutVars>
          <dgm:chMax val="1"/>
          <dgm:bulletEnabled val="1"/>
        </dgm:presLayoutVars>
      </dgm:prSet>
      <dgm:spPr/>
    </dgm:pt>
    <dgm:pt modelId="{C645383E-FFCF-4D3F-BA50-101AFE4F61D7}" type="pres">
      <dgm:prSet presAssocID="{BC492A43-F826-4DA6-BFB5-8363F90461C9}" presName="descendantText" presStyleLbl="alignAcc1" presStyleIdx="4" presStyleCnt="7">
        <dgm:presLayoutVars>
          <dgm:bulletEnabled val="1"/>
        </dgm:presLayoutVars>
      </dgm:prSet>
      <dgm:spPr/>
    </dgm:pt>
    <dgm:pt modelId="{032FB0A0-A418-483F-AFEB-FA6100A4E8BE}" type="pres">
      <dgm:prSet presAssocID="{A6100977-2FC5-4C36-AA77-B002D9660A6E}" presName="sp" presStyleCnt="0"/>
      <dgm:spPr/>
    </dgm:pt>
    <dgm:pt modelId="{A8BFF15E-5D32-4F9E-852E-96B492C8D323}" type="pres">
      <dgm:prSet presAssocID="{9F632808-ED63-47EC-852D-16EE3C535893}" presName="composite" presStyleCnt="0"/>
      <dgm:spPr/>
    </dgm:pt>
    <dgm:pt modelId="{4BF6D12C-5824-46D7-AB03-BC0988E86230}" type="pres">
      <dgm:prSet presAssocID="{9F632808-ED63-47EC-852D-16EE3C535893}" presName="parentText" presStyleLbl="alignNode1" presStyleIdx="5" presStyleCnt="7">
        <dgm:presLayoutVars>
          <dgm:chMax val="1"/>
          <dgm:bulletEnabled val="1"/>
        </dgm:presLayoutVars>
      </dgm:prSet>
      <dgm:spPr/>
    </dgm:pt>
    <dgm:pt modelId="{A5024F07-2E88-4285-A5DA-D9E457940BC8}" type="pres">
      <dgm:prSet presAssocID="{9F632808-ED63-47EC-852D-16EE3C535893}" presName="descendantText" presStyleLbl="alignAcc1" presStyleIdx="5" presStyleCnt="7">
        <dgm:presLayoutVars>
          <dgm:bulletEnabled val="1"/>
        </dgm:presLayoutVars>
      </dgm:prSet>
      <dgm:spPr/>
    </dgm:pt>
    <dgm:pt modelId="{9A698E8A-0C54-4C2A-9609-89D5E12C5C80}" type="pres">
      <dgm:prSet presAssocID="{C701A6DD-8A91-43B3-852F-B34B031B1A5B}" presName="sp" presStyleCnt="0"/>
      <dgm:spPr/>
    </dgm:pt>
    <dgm:pt modelId="{A8F28E5D-27BF-4802-8FF7-D636E522836E}" type="pres">
      <dgm:prSet presAssocID="{7286D6A3-5FB5-4339-BEA9-480AC19EB607}" presName="composite" presStyleCnt="0"/>
      <dgm:spPr/>
    </dgm:pt>
    <dgm:pt modelId="{E2DF76D2-964D-487E-8466-25C3A639C9DA}" type="pres">
      <dgm:prSet presAssocID="{7286D6A3-5FB5-4339-BEA9-480AC19EB607}" presName="parentText" presStyleLbl="alignNode1" presStyleIdx="6" presStyleCnt="7">
        <dgm:presLayoutVars>
          <dgm:chMax val="1"/>
          <dgm:bulletEnabled val="1"/>
        </dgm:presLayoutVars>
      </dgm:prSet>
      <dgm:spPr/>
    </dgm:pt>
    <dgm:pt modelId="{453DF142-8288-4C99-A217-6C22F67B283F}" type="pres">
      <dgm:prSet presAssocID="{7286D6A3-5FB5-4339-BEA9-480AC19EB607}" presName="descendantText" presStyleLbl="alignAcc1" presStyleIdx="6" presStyleCnt="7">
        <dgm:presLayoutVars>
          <dgm:bulletEnabled val="1"/>
        </dgm:presLayoutVars>
      </dgm:prSet>
      <dgm:spPr/>
    </dgm:pt>
  </dgm:ptLst>
  <dgm:cxnLst>
    <dgm:cxn modelId="{C1783F02-D8C4-4DE4-9235-FB91CB39837F}" srcId="{13244293-94BE-4B6E-B58A-8A2F6AB1B9FA}" destId="{239D95B7-56C4-497C-AB6F-029C475A93ED}" srcOrd="0" destOrd="0" parTransId="{70CA186F-79A6-456C-9CD6-EEBF43E1B66C}" sibTransId="{76F2BCB0-30D4-43D5-B016-D8479EDAE518}"/>
    <dgm:cxn modelId="{1FB11709-576D-409C-99B4-1390EFBB4353}" type="presOf" srcId="{239D95B7-56C4-497C-AB6F-029C475A93ED}" destId="{3A033A95-60A0-4C9B-BB5D-2A840BD9DF73}" srcOrd="0" destOrd="0" presId="urn:microsoft.com/office/officeart/2005/8/layout/chevron2"/>
    <dgm:cxn modelId="{17D58216-59AC-4B4B-9AE3-B4F4AE3071E9}" type="presOf" srcId="{2F72A748-2571-42C6-8A6C-5C9D38A5DF36}" destId="{C6D51007-3CA3-4F55-8C5F-A0122086A75D}" srcOrd="0" destOrd="0" presId="urn:microsoft.com/office/officeart/2005/8/layout/chevron2"/>
    <dgm:cxn modelId="{C298F51F-A5FC-4795-BF3D-B10711F0B7D7}" srcId="{9A8FA87C-EEA2-436B-BA53-AE4446B39B08}" destId="{784815E7-3E3E-44D7-9ADD-9112C85D21EB}" srcOrd="3" destOrd="0" parTransId="{351C6D79-CCFF-4C41-B9AA-3C4AB0A9505C}" sibTransId="{BA671A45-EB7B-40D6-9EB2-83CFF1920A21}"/>
    <dgm:cxn modelId="{36742222-F410-4A9B-9525-70936FD2B50B}" type="presOf" srcId="{776D66BA-8828-4525-8B52-4356F38D3BED}" destId="{091A940E-A596-4316-878A-2ACC2A1C10B6}" srcOrd="0" destOrd="0" presId="urn:microsoft.com/office/officeart/2005/8/layout/chevron2"/>
    <dgm:cxn modelId="{E622C922-A1C1-4403-A47D-CD9065BE2942}" srcId="{7286D6A3-5FB5-4339-BEA9-480AC19EB607}" destId="{58C440B8-7058-4CD6-8FA0-B55664465F00}" srcOrd="0" destOrd="0" parTransId="{8CF1DC9B-DDE8-454E-B68D-C8E70259067D}" sibTransId="{F444BAB6-472A-4BC5-9974-26BB324ED374}"/>
    <dgm:cxn modelId="{24F24127-C280-4BC6-93B2-A5866268EF2C}" srcId="{9A8FA87C-EEA2-436B-BA53-AE4446B39B08}" destId="{13244293-94BE-4B6E-B58A-8A2F6AB1B9FA}" srcOrd="2" destOrd="0" parTransId="{762AC3BE-2C68-42CD-B996-73055C49D608}" sibTransId="{CBF9268B-9475-4193-BF2E-0DD0AB012446}"/>
    <dgm:cxn modelId="{85C50B2E-16EC-49D2-8773-723A70F6C06E}" srcId="{776D66BA-8828-4525-8B52-4356F38D3BED}" destId="{CA214A38-DDF8-48EB-942E-F0B8E3FD3263}" srcOrd="0" destOrd="0" parTransId="{8326FE75-62BD-4050-9E54-D1871485CF2E}" sibTransId="{AB3B31C7-8F4C-4D5C-B2BE-AF2A695960BB}"/>
    <dgm:cxn modelId="{B476E330-9BFE-4849-A9E6-1201616C43DC}" type="presOf" srcId="{CA214A38-DDF8-48EB-942E-F0B8E3FD3263}" destId="{378F75C3-99EB-4CBD-BAA5-11704F1A85C1}" srcOrd="0" destOrd="0" presId="urn:microsoft.com/office/officeart/2005/8/layout/chevron2"/>
    <dgm:cxn modelId="{BB52B73C-001A-4354-98FD-6B836102DE22}" type="presOf" srcId="{FC16699D-7AD0-46A5-980E-22B52C8DB400}" destId="{DB02189A-F31B-42B7-BFDD-061F20D1DDED}" srcOrd="0" destOrd="0" presId="urn:microsoft.com/office/officeart/2005/8/layout/chevron2"/>
    <dgm:cxn modelId="{8DED6A45-9DE1-41B3-B195-69537D75A346}" type="presOf" srcId="{7286D6A3-5FB5-4339-BEA9-480AC19EB607}" destId="{E2DF76D2-964D-487E-8466-25C3A639C9DA}" srcOrd="0" destOrd="0" presId="urn:microsoft.com/office/officeart/2005/8/layout/chevron2"/>
    <dgm:cxn modelId="{D4217246-8888-487C-A058-123F7151EED8}" srcId="{9A8FA87C-EEA2-436B-BA53-AE4446B39B08}" destId="{9F632808-ED63-47EC-852D-16EE3C535893}" srcOrd="5" destOrd="0" parTransId="{C958DCB7-52D7-44FA-B4BD-4C0EAADFC898}" sibTransId="{C701A6DD-8A91-43B3-852F-B34B031B1A5B}"/>
    <dgm:cxn modelId="{310FD567-96E1-4127-8612-8CA44B34CE0D}" type="presOf" srcId="{64D436FE-BB6A-4755-B441-AE593BF0AEEE}" destId="{A5024F07-2E88-4285-A5DA-D9E457940BC8}" srcOrd="0" destOrd="0" presId="urn:microsoft.com/office/officeart/2005/8/layout/chevron2"/>
    <dgm:cxn modelId="{856A2B4A-2DC3-40C0-985D-7620B72D3C84}" srcId="{9A8FA87C-EEA2-436B-BA53-AE4446B39B08}" destId="{BC492A43-F826-4DA6-BFB5-8363F90461C9}" srcOrd="4" destOrd="0" parTransId="{6E2707AF-E443-461A-BE3C-1AA085CF8A26}" sibTransId="{A6100977-2FC5-4C36-AA77-B002D9660A6E}"/>
    <dgm:cxn modelId="{8AD3BA71-E9E4-4B09-A7C0-FF2F3ADA5519}" type="presOf" srcId="{9A8FA87C-EEA2-436B-BA53-AE4446B39B08}" destId="{B9852CA6-3686-465B-8EE8-96E46E38C4FB}" srcOrd="0" destOrd="0" presId="urn:microsoft.com/office/officeart/2005/8/layout/chevron2"/>
    <dgm:cxn modelId="{31527C56-1FF9-4E19-A4A8-386E0C1D1141}" srcId="{9A8FA87C-EEA2-436B-BA53-AE4446B39B08}" destId="{776D66BA-8828-4525-8B52-4356F38D3BED}" srcOrd="0" destOrd="0" parTransId="{06E2C832-6CDD-493D-8232-387D879D2155}" sibTransId="{BDDD89AA-7C05-47D8-AD43-31145BCAA450}"/>
    <dgm:cxn modelId="{630F1A57-E3EE-4567-AE9C-E561FD7DC57A}" type="presOf" srcId="{58C440B8-7058-4CD6-8FA0-B55664465F00}" destId="{453DF142-8288-4C99-A217-6C22F67B283F}" srcOrd="0" destOrd="0" presId="urn:microsoft.com/office/officeart/2005/8/layout/chevron2"/>
    <dgm:cxn modelId="{63257B77-3A48-4F0B-8F8A-7A2419ADD8C7}" srcId="{9A8FA87C-EEA2-436B-BA53-AE4446B39B08}" destId="{FC16699D-7AD0-46A5-980E-22B52C8DB400}" srcOrd="1" destOrd="0" parTransId="{50C4AF2D-7FC1-4D33-971A-CC31EFF0C1A5}" sibTransId="{73B28F70-1F56-4187-A0D9-AF51115F34C5}"/>
    <dgm:cxn modelId="{08E2737D-0194-47A4-AF9C-B5F63B468165}" type="presOf" srcId="{BE3A6AA4-AA82-4895-9A73-94B0CAFF13C0}" destId="{0008BFDE-5E81-4792-9DB6-42B17287418A}" srcOrd="0" destOrd="0" presId="urn:microsoft.com/office/officeart/2005/8/layout/chevron2"/>
    <dgm:cxn modelId="{E0E7988B-ADAD-4F8F-93CF-6804E4C8708F}" srcId="{9A8FA87C-EEA2-436B-BA53-AE4446B39B08}" destId="{7286D6A3-5FB5-4339-BEA9-480AC19EB607}" srcOrd="6" destOrd="0" parTransId="{1CDA2502-0EA7-4D46-AC79-8960DB6CCFF1}" sibTransId="{3E17A84B-281C-44A3-830F-12FD9E476CCC}"/>
    <dgm:cxn modelId="{79134093-ECD6-4D3C-B8C2-D15F77629CEE}" srcId="{9F632808-ED63-47EC-852D-16EE3C535893}" destId="{64D436FE-BB6A-4755-B441-AE593BF0AEEE}" srcOrd="0" destOrd="0" parTransId="{B894544B-0791-48CD-B369-3DB0A57E5D06}" sibTransId="{EBD32E2A-6F83-4EFF-8453-B0F5252188B4}"/>
    <dgm:cxn modelId="{6D0C34A4-E8F5-4B73-A520-B2BA9A3BF06B}" type="presOf" srcId="{204CD8A4-DE35-4A7B-9E60-53C29C363D5D}" destId="{C645383E-FFCF-4D3F-BA50-101AFE4F61D7}" srcOrd="0" destOrd="0" presId="urn:microsoft.com/office/officeart/2005/8/layout/chevron2"/>
    <dgm:cxn modelId="{E1BA72AC-553A-49C0-AC46-EDD937EE2BE4}" srcId="{FC16699D-7AD0-46A5-980E-22B52C8DB400}" destId="{2F72A748-2571-42C6-8A6C-5C9D38A5DF36}" srcOrd="0" destOrd="0" parTransId="{63AC3893-2869-47D9-B70A-611B2DC6A709}" sibTransId="{C56149EF-9D83-4B4E-9CC4-24A22B9CF49F}"/>
    <dgm:cxn modelId="{BF4D7DE2-D67C-4CDC-A68F-8D46366BC0D1}" type="presOf" srcId="{9F632808-ED63-47EC-852D-16EE3C535893}" destId="{4BF6D12C-5824-46D7-AB03-BC0988E86230}" srcOrd="0" destOrd="0" presId="urn:microsoft.com/office/officeart/2005/8/layout/chevron2"/>
    <dgm:cxn modelId="{8C5EF7E3-6015-42BF-B369-E3AAF1211C9F}" srcId="{BC492A43-F826-4DA6-BFB5-8363F90461C9}" destId="{204CD8A4-DE35-4A7B-9E60-53C29C363D5D}" srcOrd="0" destOrd="0" parTransId="{195B9557-721E-4DDF-ABBD-CC059D9159F6}" sibTransId="{F1D87FA2-19A4-4B65-82B2-8B940DE463F7}"/>
    <dgm:cxn modelId="{13F963E5-069C-47CD-9C6A-7DA1F8797DDF}" type="presOf" srcId="{BC492A43-F826-4DA6-BFB5-8363F90461C9}" destId="{AE616681-8A17-4EC7-9201-E2B3DC91AD95}" srcOrd="0" destOrd="0" presId="urn:microsoft.com/office/officeart/2005/8/layout/chevron2"/>
    <dgm:cxn modelId="{2B13F1E8-ABF0-4CDD-994A-BDE5CB9CE47E}" srcId="{784815E7-3E3E-44D7-9ADD-9112C85D21EB}" destId="{BE3A6AA4-AA82-4895-9A73-94B0CAFF13C0}" srcOrd="0" destOrd="0" parTransId="{3C23DEEC-68FC-47C0-90CE-31971F27D60D}" sibTransId="{709C64D4-6B9A-4D6E-B724-9387DA94D9E3}"/>
    <dgm:cxn modelId="{A4B9CCEC-BFC8-4709-A046-DB4B865BE4A1}" type="presOf" srcId="{13244293-94BE-4B6E-B58A-8A2F6AB1B9FA}" destId="{A0437D2E-170F-4CCD-93E9-A745493F9662}" srcOrd="0" destOrd="0" presId="urn:microsoft.com/office/officeart/2005/8/layout/chevron2"/>
    <dgm:cxn modelId="{0489E9F2-5E1E-4B49-9747-4759DF76C3C3}" type="presOf" srcId="{784815E7-3E3E-44D7-9ADD-9112C85D21EB}" destId="{B9BC60E4-3DFB-4D9F-8A93-3F31D2CFA984}" srcOrd="0" destOrd="0" presId="urn:microsoft.com/office/officeart/2005/8/layout/chevron2"/>
    <dgm:cxn modelId="{802387D5-CE70-4056-BFD3-822023FC79F6}" type="presParOf" srcId="{B9852CA6-3686-465B-8EE8-96E46E38C4FB}" destId="{AD9767DF-E33A-4B98-998F-7FF912D31ABE}" srcOrd="0" destOrd="0" presId="urn:microsoft.com/office/officeart/2005/8/layout/chevron2"/>
    <dgm:cxn modelId="{17BAAC35-B985-4EDF-B220-3F45CD42B1A0}" type="presParOf" srcId="{AD9767DF-E33A-4B98-998F-7FF912D31ABE}" destId="{091A940E-A596-4316-878A-2ACC2A1C10B6}" srcOrd="0" destOrd="0" presId="urn:microsoft.com/office/officeart/2005/8/layout/chevron2"/>
    <dgm:cxn modelId="{C041C0FF-F654-4D44-BA64-C1D2CC93C989}" type="presParOf" srcId="{AD9767DF-E33A-4B98-998F-7FF912D31ABE}" destId="{378F75C3-99EB-4CBD-BAA5-11704F1A85C1}" srcOrd="1" destOrd="0" presId="urn:microsoft.com/office/officeart/2005/8/layout/chevron2"/>
    <dgm:cxn modelId="{8BFC5DC9-5A72-41DB-9693-EF20C30F87F7}" type="presParOf" srcId="{B9852CA6-3686-465B-8EE8-96E46E38C4FB}" destId="{00BB6447-BF71-4321-BC5E-D23B871C91CC}" srcOrd="1" destOrd="0" presId="urn:microsoft.com/office/officeart/2005/8/layout/chevron2"/>
    <dgm:cxn modelId="{6FAA6C08-31CA-4D04-9065-FCBD2CCB96BB}" type="presParOf" srcId="{B9852CA6-3686-465B-8EE8-96E46E38C4FB}" destId="{6B6BEF1B-1B17-499F-BC3E-3C3ACED11C0A}" srcOrd="2" destOrd="0" presId="urn:microsoft.com/office/officeart/2005/8/layout/chevron2"/>
    <dgm:cxn modelId="{5710D3A4-32F5-4D99-98ED-7535087769B1}" type="presParOf" srcId="{6B6BEF1B-1B17-499F-BC3E-3C3ACED11C0A}" destId="{DB02189A-F31B-42B7-BFDD-061F20D1DDED}" srcOrd="0" destOrd="0" presId="urn:microsoft.com/office/officeart/2005/8/layout/chevron2"/>
    <dgm:cxn modelId="{40FBB6F8-45A2-4B0B-9FFF-1EA958789353}" type="presParOf" srcId="{6B6BEF1B-1B17-499F-BC3E-3C3ACED11C0A}" destId="{C6D51007-3CA3-4F55-8C5F-A0122086A75D}" srcOrd="1" destOrd="0" presId="urn:microsoft.com/office/officeart/2005/8/layout/chevron2"/>
    <dgm:cxn modelId="{FF572F8F-BA89-4B0E-9858-83792AB2B09D}" type="presParOf" srcId="{B9852CA6-3686-465B-8EE8-96E46E38C4FB}" destId="{61A6923B-AF64-4A5F-B29C-5739AD24DE1F}" srcOrd="3" destOrd="0" presId="urn:microsoft.com/office/officeart/2005/8/layout/chevron2"/>
    <dgm:cxn modelId="{8521C55F-2DF8-42B1-BC62-ACEBC31A662E}" type="presParOf" srcId="{B9852CA6-3686-465B-8EE8-96E46E38C4FB}" destId="{7D6295F2-50B2-4ECF-80B9-743671BDB92F}" srcOrd="4" destOrd="0" presId="urn:microsoft.com/office/officeart/2005/8/layout/chevron2"/>
    <dgm:cxn modelId="{CD036136-E7F9-4FD8-B590-8374B4A7E49A}" type="presParOf" srcId="{7D6295F2-50B2-4ECF-80B9-743671BDB92F}" destId="{A0437D2E-170F-4CCD-93E9-A745493F9662}" srcOrd="0" destOrd="0" presId="urn:microsoft.com/office/officeart/2005/8/layout/chevron2"/>
    <dgm:cxn modelId="{DFEED449-347D-4D23-A3AF-A23692C1E4FB}" type="presParOf" srcId="{7D6295F2-50B2-4ECF-80B9-743671BDB92F}" destId="{3A033A95-60A0-4C9B-BB5D-2A840BD9DF73}" srcOrd="1" destOrd="0" presId="urn:microsoft.com/office/officeart/2005/8/layout/chevron2"/>
    <dgm:cxn modelId="{F2D4D10E-CCCC-41C4-BF81-CFA6C1041F76}" type="presParOf" srcId="{B9852CA6-3686-465B-8EE8-96E46E38C4FB}" destId="{E675109E-9814-4330-A585-5EF99861DDF5}" srcOrd="5" destOrd="0" presId="urn:microsoft.com/office/officeart/2005/8/layout/chevron2"/>
    <dgm:cxn modelId="{0D17EFBE-74FA-467E-9A68-B9F846E745D8}" type="presParOf" srcId="{B9852CA6-3686-465B-8EE8-96E46E38C4FB}" destId="{83230D82-64CC-44E4-A54F-0008575C4660}" srcOrd="6" destOrd="0" presId="urn:microsoft.com/office/officeart/2005/8/layout/chevron2"/>
    <dgm:cxn modelId="{DADE1B8A-2D3D-4CE0-9EE1-84EC585C65DD}" type="presParOf" srcId="{83230D82-64CC-44E4-A54F-0008575C4660}" destId="{B9BC60E4-3DFB-4D9F-8A93-3F31D2CFA984}" srcOrd="0" destOrd="0" presId="urn:microsoft.com/office/officeart/2005/8/layout/chevron2"/>
    <dgm:cxn modelId="{323A33C2-9637-4E66-AD86-B8636BB24774}" type="presParOf" srcId="{83230D82-64CC-44E4-A54F-0008575C4660}" destId="{0008BFDE-5E81-4792-9DB6-42B17287418A}" srcOrd="1" destOrd="0" presId="urn:microsoft.com/office/officeart/2005/8/layout/chevron2"/>
    <dgm:cxn modelId="{667FACDD-22E2-4D67-8753-B57D2A46A411}" type="presParOf" srcId="{B9852CA6-3686-465B-8EE8-96E46E38C4FB}" destId="{98B3E255-122C-4977-9594-4F57E919A2DB}" srcOrd="7" destOrd="0" presId="urn:microsoft.com/office/officeart/2005/8/layout/chevron2"/>
    <dgm:cxn modelId="{8250C24A-13AF-4C09-AB87-9E84C7A76329}" type="presParOf" srcId="{B9852CA6-3686-465B-8EE8-96E46E38C4FB}" destId="{E7C1A49A-CFBE-4B7C-8B76-91DD2F2B9AD9}" srcOrd="8" destOrd="0" presId="urn:microsoft.com/office/officeart/2005/8/layout/chevron2"/>
    <dgm:cxn modelId="{80CA42FC-6D23-457C-9F36-3632450F0BBF}" type="presParOf" srcId="{E7C1A49A-CFBE-4B7C-8B76-91DD2F2B9AD9}" destId="{AE616681-8A17-4EC7-9201-E2B3DC91AD95}" srcOrd="0" destOrd="0" presId="urn:microsoft.com/office/officeart/2005/8/layout/chevron2"/>
    <dgm:cxn modelId="{838AD9D3-A922-4B0D-A393-1509CFB75657}" type="presParOf" srcId="{E7C1A49A-CFBE-4B7C-8B76-91DD2F2B9AD9}" destId="{C645383E-FFCF-4D3F-BA50-101AFE4F61D7}" srcOrd="1" destOrd="0" presId="urn:microsoft.com/office/officeart/2005/8/layout/chevron2"/>
    <dgm:cxn modelId="{E7C0DE3D-DD21-43C1-957A-BB5EDE54C952}" type="presParOf" srcId="{B9852CA6-3686-465B-8EE8-96E46E38C4FB}" destId="{032FB0A0-A418-483F-AFEB-FA6100A4E8BE}" srcOrd="9" destOrd="0" presId="urn:microsoft.com/office/officeart/2005/8/layout/chevron2"/>
    <dgm:cxn modelId="{2BC4C36A-3334-44E1-9E14-C20060F0EA9D}" type="presParOf" srcId="{B9852CA6-3686-465B-8EE8-96E46E38C4FB}" destId="{A8BFF15E-5D32-4F9E-852E-96B492C8D323}" srcOrd="10" destOrd="0" presId="urn:microsoft.com/office/officeart/2005/8/layout/chevron2"/>
    <dgm:cxn modelId="{11D8408B-1CD7-433C-A656-F9F23A159A2E}" type="presParOf" srcId="{A8BFF15E-5D32-4F9E-852E-96B492C8D323}" destId="{4BF6D12C-5824-46D7-AB03-BC0988E86230}" srcOrd="0" destOrd="0" presId="urn:microsoft.com/office/officeart/2005/8/layout/chevron2"/>
    <dgm:cxn modelId="{9E210806-0F35-48CF-B864-E46D7B40A009}" type="presParOf" srcId="{A8BFF15E-5D32-4F9E-852E-96B492C8D323}" destId="{A5024F07-2E88-4285-A5DA-D9E457940BC8}" srcOrd="1" destOrd="0" presId="urn:microsoft.com/office/officeart/2005/8/layout/chevron2"/>
    <dgm:cxn modelId="{16EE2A77-B935-49CE-A572-D014E5A3DCCC}" type="presParOf" srcId="{B9852CA6-3686-465B-8EE8-96E46E38C4FB}" destId="{9A698E8A-0C54-4C2A-9609-89D5E12C5C80}" srcOrd="11" destOrd="0" presId="urn:microsoft.com/office/officeart/2005/8/layout/chevron2"/>
    <dgm:cxn modelId="{45D5C879-44A3-4C75-AF60-F6BD3F2928D9}" type="presParOf" srcId="{B9852CA6-3686-465B-8EE8-96E46E38C4FB}" destId="{A8F28E5D-27BF-4802-8FF7-D636E522836E}" srcOrd="12" destOrd="0" presId="urn:microsoft.com/office/officeart/2005/8/layout/chevron2"/>
    <dgm:cxn modelId="{06398071-69CA-4B37-910F-12180E791F6B}" type="presParOf" srcId="{A8F28E5D-27BF-4802-8FF7-D636E522836E}" destId="{E2DF76D2-964D-487E-8466-25C3A639C9DA}" srcOrd="0" destOrd="0" presId="urn:microsoft.com/office/officeart/2005/8/layout/chevron2"/>
    <dgm:cxn modelId="{086AAECA-7E4F-4EF0-9082-48442AB6BAC1}" type="presParOf" srcId="{A8F28E5D-27BF-4802-8FF7-D636E522836E}" destId="{453DF142-8288-4C99-A217-6C22F67B283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A940E-A596-4316-878A-2ACC2A1C10B6}">
      <dsp:nvSpPr>
        <dsp:cNvPr id="0" name=""/>
        <dsp:cNvSpPr/>
      </dsp:nvSpPr>
      <dsp:spPr>
        <a:xfrm rot="5400000">
          <a:off x="-102950" y="106533"/>
          <a:ext cx="686339" cy="480437"/>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1</a:t>
          </a:r>
          <a:endParaRPr lang="en-IN" sz="1400" b="1" kern="1200" dirty="0">
            <a:solidFill>
              <a:schemeClr val="accent4">
                <a:lumMod val="50000"/>
              </a:schemeClr>
            </a:solidFill>
          </a:endParaRPr>
        </a:p>
      </dsp:txBody>
      <dsp:txXfrm rot="-5400000">
        <a:off x="2" y="243801"/>
        <a:ext cx="480437" cy="205902"/>
      </dsp:txXfrm>
    </dsp:sp>
    <dsp:sp modelId="{378F75C3-99EB-4CBD-BAA5-11704F1A85C1}">
      <dsp:nvSpPr>
        <dsp:cNvPr id="0" name=""/>
        <dsp:cNvSpPr/>
      </dsp:nvSpPr>
      <dsp:spPr>
        <a:xfrm rot="5400000">
          <a:off x="3103141" y="-2619121"/>
          <a:ext cx="446355" cy="5691762"/>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chemeClr val="accent4">
                  <a:lumMod val="50000"/>
                </a:schemeClr>
              </a:solidFill>
            </a:rPr>
            <a:t>Load the data into a data loader using custom class</a:t>
          </a:r>
          <a:endParaRPr lang="en-IN" sz="1700" kern="1200" dirty="0">
            <a:solidFill>
              <a:schemeClr val="accent4">
                <a:lumMod val="50000"/>
              </a:schemeClr>
            </a:solidFill>
          </a:endParaRPr>
        </a:p>
      </dsp:txBody>
      <dsp:txXfrm rot="-5400000">
        <a:off x="480438" y="25371"/>
        <a:ext cx="5669973" cy="402777"/>
      </dsp:txXfrm>
    </dsp:sp>
    <dsp:sp modelId="{DB02189A-F31B-42B7-BFDD-061F20D1DDED}">
      <dsp:nvSpPr>
        <dsp:cNvPr id="0" name=""/>
        <dsp:cNvSpPr/>
      </dsp:nvSpPr>
      <dsp:spPr>
        <a:xfrm rot="5400000">
          <a:off x="-102950" y="691224"/>
          <a:ext cx="686339" cy="480437"/>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2</a:t>
          </a:r>
          <a:endParaRPr lang="en-IN" sz="1200" b="1" kern="1200" dirty="0">
            <a:solidFill>
              <a:schemeClr val="accent4">
                <a:lumMod val="50000"/>
              </a:schemeClr>
            </a:solidFill>
          </a:endParaRPr>
        </a:p>
      </dsp:txBody>
      <dsp:txXfrm rot="-5400000">
        <a:off x="2" y="828492"/>
        <a:ext cx="480437" cy="205902"/>
      </dsp:txXfrm>
    </dsp:sp>
    <dsp:sp modelId="{C6D51007-3CA3-4F55-8C5F-A0122086A75D}">
      <dsp:nvSpPr>
        <dsp:cNvPr id="0" name=""/>
        <dsp:cNvSpPr/>
      </dsp:nvSpPr>
      <dsp:spPr>
        <a:xfrm rot="5400000">
          <a:off x="3103258" y="-2034546"/>
          <a:ext cx="446120" cy="5691762"/>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chemeClr val="accent4">
                  <a:lumMod val="50000"/>
                </a:schemeClr>
              </a:solidFill>
            </a:rPr>
            <a:t>Design the model architecture(s)</a:t>
          </a:r>
          <a:endParaRPr lang="en-IN" sz="1700" kern="1200" dirty="0">
            <a:solidFill>
              <a:schemeClr val="accent4">
                <a:lumMod val="50000"/>
              </a:schemeClr>
            </a:solidFill>
          </a:endParaRPr>
        </a:p>
      </dsp:txBody>
      <dsp:txXfrm rot="-5400000">
        <a:off x="480437" y="610053"/>
        <a:ext cx="5669984" cy="402564"/>
      </dsp:txXfrm>
    </dsp:sp>
    <dsp:sp modelId="{A0437D2E-170F-4CCD-93E9-A745493F9662}">
      <dsp:nvSpPr>
        <dsp:cNvPr id="0" name=""/>
        <dsp:cNvSpPr/>
      </dsp:nvSpPr>
      <dsp:spPr>
        <a:xfrm rot="5400000">
          <a:off x="-102950" y="1275915"/>
          <a:ext cx="686339" cy="480437"/>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3</a:t>
          </a:r>
          <a:endParaRPr lang="en-IN" sz="1200" b="1" kern="1200" dirty="0">
            <a:solidFill>
              <a:schemeClr val="accent4">
                <a:lumMod val="50000"/>
              </a:schemeClr>
            </a:solidFill>
          </a:endParaRPr>
        </a:p>
      </dsp:txBody>
      <dsp:txXfrm rot="-5400000">
        <a:off x="2" y="1413183"/>
        <a:ext cx="480437" cy="205902"/>
      </dsp:txXfrm>
    </dsp:sp>
    <dsp:sp modelId="{3A033A95-60A0-4C9B-BB5D-2A840BD9DF73}">
      <dsp:nvSpPr>
        <dsp:cNvPr id="0" name=""/>
        <dsp:cNvSpPr/>
      </dsp:nvSpPr>
      <dsp:spPr>
        <a:xfrm rot="5400000">
          <a:off x="3103258" y="-1449855"/>
          <a:ext cx="446120" cy="5691762"/>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chemeClr val="accent4">
                  <a:lumMod val="50000"/>
                </a:schemeClr>
              </a:solidFill>
            </a:rPr>
            <a:t>Train the model</a:t>
          </a:r>
          <a:endParaRPr lang="en-IN" sz="1700" kern="1200" dirty="0">
            <a:solidFill>
              <a:schemeClr val="accent4">
                <a:lumMod val="50000"/>
              </a:schemeClr>
            </a:solidFill>
          </a:endParaRPr>
        </a:p>
      </dsp:txBody>
      <dsp:txXfrm rot="-5400000">
        <a:off x="480437" y="1194744"/>
        <a:ext cx="5669984" cy="402564"/>
      </dsp:txXfrm>
    </dsp:sp>
    <dsp:sp modelId="{B9BC60E4-3DFB-4D9F-8A93-3F31D2CFA984}">
      <dsp:nvSpPr>
        <dsp:cNvPr id="0" name=""/>
        <dsp:cNvSpPr/>
      </dsp:nvSpPr>
      <dsp:spPr>
        <a:xfrm rot="5400000">
          <a:off x="-102950" y="1860607"/>
          <a:ext cx="686339" cy="480437"/>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4</a:t>
          </a:r>
          <a:endParaRPr lang="en-IN" sz="1400" b="1" kern="1200" dirty="0">
            <a:solidFill>
              <a:schemeClr val="accent4">
                <a:lumMod val="50000"/>
              </a:schemeClr>
            </a:solidFill>
          </a:endParaRPr>
        </a:p>
      </dsp:txBody>
      <dsp:txXfrm rot="-5400000">
        <a:off x="2" y="1997875"/>
        <a:ext cx="480437" cy="205902"/>
      </dsp:txXfrm>
    </dsp:sp>
    <dsp:sp modelId="{0008BFDE-5E81-4792-9DB6-42B17287418A}">
      <dsp:nvSpPr>
        <dsp:cNvPr id="0" name=""/>
        <dsp:cNvSpPr/>
      </dsp:nvSpPr>
      <dsp:spPr>
        <a:xfrm rot="5400000">
          <a:off x="3103258" y="-865164"/>
          <a:ext cx="446120" cy="5691762"/>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chemeClr val="accent4">
                  <a:lumMod val="50000"/>
                </a:schemeClr>
              </a:solidFill>
            </a:rPr>
            <a:t>Observe the result and possible issue(s)</a:t>
          </a:r>
          <a:endParaRPr lang="en-IN" sz="1700" kern="1200" dirty="0">
            <a:solidFill>
              <a:schemeClr val="accent4">
                <a:lumMod val="50000"/>
              </a:schemeClr>
            </a:solidFill>
          </a:endParaRPr>
        </a:p>
      </dsp:txBody>
      <dsp:txXfrm rot="-5400000">
        <a:off x="480437" y="1779435"/>
        <a:ext cx="5669984" cy="402564"/>
      </dsp:txXfrm>
    </dsp:sp>
    <dsp:sp modelId="{AE616681-8A17-4EC7-9201-E2B3DC91AD95}">
      <dsp:nvSpPr>
        <dsp:cNvPr id="0" name=""/>
        <dsp:cNvSpPr/>
      </dsp:nvSpPr>
      <dsp:spPr>
        <a:xfrm rot="5400000">
          <a:off x="-102950" y="2445298"/>
          <a:ext cx="686339" cy="480437"/>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5</a:t>
          </a:r>
          <a:endParaRPr lang="en-IN" sz="1200" b="1" kern="1200" dirty="0">
            <a:solidFill>
              <a:schemeClr val="accent4">
                <a:lumMod val="50000"/>
              </a:schemeClr>
            </a:solidFill>
          </a:endParaRPr>
        </a:p>
      </dsp:txBody>
      <dsp:txXfrm rot="-5400000">
        <a:off x="2" y="2582566"/>
        <a:ext cx="480437" cy="205902"/>
      </dsp:txXfrm>
    </dsp:sp>
    <dsp:sp modelId="{C645383E-FFCF-4D3F-BA50-101AFE4F61D7}">
      <dsp:nvSpPr>
        <dsp:cNvPr id="0" name=""/>
        <dsp:cNvSpPr/>
      </dsp:nvSpPr>
      <dsp:spPr>
        <a:xfrm rot="5400000">
          <a:off x="3103258" y="-280473"/>
          <a:ext cx="446120" cy="5691762"/>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chemeClr val="accent4">
                  <a:lumMod val="50000"/>
                </a:schemeClr>
              </a:solidFill>
            </a:rPr>
            <a:t>Use Cleanlab to get cleaned data with issues removed</a:t>
          </a:r>
          <a:endParaRPr lang="en-IN" sz="1700" kern="1200" dirty="0">
            <a:solidFill>
              <a:schemeClr val="accent4">
                <a:lumMod val="50000"/>
              </a:schemeClr>
            </a:solidFill>
          </a:endParaRPr>
        </a:p>
      </dsp:txBody>
      <dsp:txXfrm rot="-5400000">
        <a:off x="480437" y="2364126"/>
        <a:ext cx="5669984" cy="402564"/>
      </dsp:txXfrm>
    </dsp:sp>
    <dsp:sp modelId="{E2DF76D2-964D-487E-8466-25C3A639C9DA}">
      <dsp:nvSpPr>
        <dsp:cNvPr id="0" name=""/>
        <dsp:cNvSpPr/>
      </dsp:nvSpPr>
      <dsp:spPr>
        <a:xfrm rot="5400000">
          <a:off x="-102950" y="3029989"/>
          <a:ext cx="686339" cy="480437"/>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6</a:t>
          </a:r>
          <a:endParaRPr lang="en-IN" sz="1400" b="1" kern="1200" dirty="0">
            <a:solidFill>
              <a:schemeClr val="accent4">
                <a:lumMod val="50000"/>
              </a:schemeClr>
            </a:solidFill>
          </a:endParaRPr>
        </a:p>
      </dsp:txBody>
      <dsp:txXfrm rot="-5400000">
        <a:off x="2" y="3167257"/>
        <a:ext cx="480437" cy="205902"/>
      </dsp:txXfrm>
    </dsp:sp>
    <dsp:sp modelId="{453DF142-8288-4C99-A217-6C22F67B283F}">
      <dsp:nvSpPr>
        <dsp:cNvPr id="0" name=""/>
        <dsp:cNvSpPr/>
      </dsp:nvSpPr>
      <dsp:spPr>
        <a:xfrm rot="5400000">
          <a:off x="3103258" y="304218"/>
          <a:ext cx="446120" cy="5691762"/>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chemeClr val="accent4">
                  <a:lumMod val="50000"/>
                </a:schemeClr>
              </a:solidFill>
            </a:rPr>
            <a:t>Compare the results</a:t>
          </a:r>
          <a:endParaRPr lang="en-IN" sz="1700" kern="1200" dirty="0">
            <a:solidFill>
              <a:schemeClr val="accent4">
                <a:lumMod val="50000"/>
              </a:schemeClr>
            </a:solidFill>
          </a:endParaRPr>
        </a:p>
      </dsp:txBody>
      <dsp:txXfrm rot="-5400000">
        <a:off x="480437" y="2948817"/>
        <a:ext cx="5669984" cy="402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A940E-A596-4316-878A-2ACC2A1C10B6}">
      <dsp:nvSpPr>
        <dsp:cNvPr id="0" name=""/>
        <dsp:cNvSpPr/>
      </dsp:nvSpPr>
      <dsp:spPr>
        <a:xfrm rot="5400000">
          <a:off x="-88659" y="91030"/>
          <a:ext cx="591063" cy="413744"/>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1</a:t>
          </a:r>
          <a:endParaRPr lang="en-IN" sz="1400" b="1" kern="1200" dirty="0">
            <a:solidFill>
              <a:schemeClr val="accent4">
                <a:lumMod val="50000"/>
              </a:schemeClr>
            </a:solidFill>
          </a:endParaRPr>
        </a:p>
      </dsp:txBody>
      <dsp:txXfrm rot="-5400000">
        <a:off x="1" y="209242"/>
        <a:ext cx="413744" cy="177319"/>
      </dsp:txXfrm>
    </dsp:sp>
    <dsp:sp modelId="{378F75C3-99EB-4CBD-BAA5-11704F1A85C1}">
      <dsp:nvSpPr>
        <dsp:cNvPr id="0" name=""/>
        <dsp:cNvSpPr/>
      </dsp:nvSpPr>
      <dsp:spPr>
        <a:xfrm rot="5400000">
          <a:off x="3100775" y="-2684660"/>
          <a:ext cx="384393" cy="5758455"/>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4">
                  <a:lumMod val="50000"/>
                </a:schemeClr>
              </a:solidFill>
            </a:rPr>
            <a:t>Import the data into the Studio</a:t>
          </a:r>
          <a:endParaRPr lang="en-IN" sz="1600" kern="1200" dirty="0">
            <a:solidFill>
              <a:schemeClr val="accent4">
                <a:lumMod val="50000"/>
              </a:schemeClr>
            </a:solidFill>
          </a:endParaRPr>
        </a:p>
      </dsp:txBody>
      <dsp:txXfrm rot="-5400000">
        <a:off x="413745" y="21135"/>
        <a:ext cx="5739690" cy="346863"/>
      </dsp:txXfrm>
    </dsp:sp>
    <dsp:sp modelId="{DB02189A-F31B-42B7-BFDD-061F20D1DDED}">
      <dsp:nvSpPr>
        <dsp:cNvPr id="0" name=""/>
        <dsp:cNvSpPr/>
      </dsp:nvSpPr>
      <dsp:spPr>
        <a:xfrm rot="5400000">
          <a:off x="-88659" y="594556"/>
          <a:ext cx="591063" cy="413744"/>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2</a:t>
          </a:r>
          <a:endParaRPr lang="en-IN" sz="1200" b="1" kern="1200" dirty="0">
            <a:solidFill>
              <a:schemeClr val="accent4">
                <a:lumMod val="50000"/>
              </a:schemeClr>
            </a:solidFill>
          </a:endParaRPr>
        </a:p>
      </dsp:txBody>
      <dsp:txXfrm rot="-5400000">
        <a:off x="1" y="712768"/>
        <a:ext cx="413744" cy="177319"/>
      </dsp:txXfrm>
    </dsp:sp>
    <dsp:sp modelId="{C6D51007-3CA3-4F55-8C5F-A0122086A75D}">
      <dsp:nvSpPr>
        <dsp:cNvPr id="0" name=""/>
        <dsp:cNvSpPr/>
      </dsp:nvSpPr>
      <dsp:spPr>
        <a:xfrm rot="5400000">
          <a:off x="3100876" y="-2181235"/>
          <a:ext cx="384191" cy="5758455"/>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4">
                  <a:lumMod val="50000"/>
                </a:schemeClr>
              </a:solidFill>
            </a:rPr>
            <a:t>Select the Multi Class Classification </a:t>
          </a:r>
          <a:endParaRPr lang="en-IN" sz="1600" kern="1200" dirty="0">
            <a:solidFill>
              <a:schemeClr val="accent4">
                <a:lumMod val="50000"/>
              </a:schemeClr>
            </a:solidFill>
          </a:endParaRPr>
        </a:p>
      </dsp:txBody>
      <dsp:txXfrm rot="-5400000">
        <a:off x="413745" y="524651"/>
        <a:ext cx="5739700" cy="346681"/>
      </dsp:txXfrm>
    </dsp:sp>
    <dsp:sp modelId="{A0437D2E-170F-4CCD-93E9-A745493F9662}">
      <dsp:nvSpPr>
        <dsp:cNvPr id="0" name=""/>
        <dsp:cNvSpPr/>
      </dsp:nvSpPr>
      <dsp:spPr>
        <a:xfrm rot="5400000">
          <a:off x="-88659" y="1098082"/>
          <a:ext cx="591063" cy="413744"/>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3</a:t>
          </a:r>
          <a:endParaRPr lang="en-IN" sz="1200" b="1" kern="1200" dirty="0">
            <a:solidFill>
              <a:schemeClr val="accent4">
                <a:lumMod val="50000"/>
              </a:schemeClr>
            </a:solidFill>
          </a:endParaRPr>
        </a:p>
      </dsp:txBody>
      <dsp:txXfrm rot="-5400000">
        <a:off x="1" y="1216294"/>
        <a:ext cx="413744" cy="177319"/>
      </dsp:txXfrm>
    </dsp:sp>
    <dsp:sp modelId="{3A033A95-60A0-4C9B-BB5D-2A840BD9DF73}">
      <dsp:nvSpPr>
        <dsp:cNvPr id="0" name=""/>
        <dsp:cNvSpPr/>
      </dsp:nvSpPr>
      <dsp:spPr>
        <a:xfrm rot="5400000">
          <a:off x="3100876" y="-1677709"/>
          <a:ext cx="384191" cy="5758455"/>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4">
                  <a:lumMod val="50000"/>
                </a:schemeClr>
              </a:solidFill>
            </a:rPr>
            <a:t>Create the project</a:t>
          </a:r>
          <a:endParaRPr lang="en-IN" sz="1600" kern="1200" dirty="0">
            <a:solidFill>
              <a:schemeClr val="accent4">
                <a:lumMod val="50000"/>
              </a:schemeClr>
            </a:solidFill>
          </a:endParaRPr>
        </a:p>
      </dsp:txBody>
      <dsp:txXfrm rot="-5400000">
        <a:off x="413745" y="1028177"/>
        <a:ext cx="5739700" cy="346681"/>
      </dsp:txXfrm>
    </dsp:sp>
    <dsp:sp modelId="{B9BC60E4-3DFB-4D9F-8A93-3F31D2CFA984}">
      <dsp:nvSpPr>
        <dsp:cNvPr id="0" name=""/>
        <dsp:cNvSpPr/>
      </dsp:nvSpPr>
      <dsp:spPr>
        <a:xfrm rot="5400000">
          <a:off x="-88659" y="1601608"/>
          <a:ext cx="591063" cy="413744"/>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4</a:t>
          </a:r>
          <a:endParaRPr lang="en-IN" sz="1400" b="1" kern="1200" dirty="0">
            <a:solidFill>
              <a:schemeClr val="accent4">
                <a:lumMod val="50000"/>
              </a:schemeClr>
            </a:solidFill>
          </a:endParaRPr>
        </a:p>
      </dsp:txBody>
      <dsp:txXfrm rot="-5400000">
        <a:off x="1" y="1719820"/>
        <a:ext cx="413744" cy="177319"/>
      </dsp:txXfrm>
    </dsp:sp>
    <dsp:sp modelId="{0008BFDE-5E81-4792-9DB6-42B17287418A}">
      <dsp:nvSpPr>
        <dsp:cNvPr id="0" name=""/>
        <dsp:cNvSpPr/>
      </dsp:nvSpPr>
      <dsp:spPr>
        <a:xfrm rot="5400000">
          <a:off x="3100876" y="-1174183"/>
          <a:ext cx="384191" cy="5758455"/>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4">
                  <a:lumMod val="50000"/>
                </a:schemeClr>
              </a:solidFill>
            </a:rPr>
            <a:t>Export the cleanset</a:t>
          </a:r>
          <a:endParaRPr lang="en-IN" sz="1600" kern="1200" dirty="0">
            <a:solidFill>
              <a:schemeClr val="accent4">
                <a:lumMod val="50000"/>
              </a:schemeClr>
            </a:solidFill>
          </a:endParaRPr>
        </a:p>
      </dsp:txBody>
      <dsp:txXfrm rot="-5400000">
        <a:off x="413745" y="1531703"/>
        <a:ext cx="5739700" cy="346681"/>
      </dsp:txXfrm>
    </dsp:sp>
    <dsp:sp modelId="{AE616681-8A17-4EC7-9201-E2B3DC91AD95}">
      <dsp:nvSpPr>
        <dsp:cNvPr id="0" name=""/>
        <dsp:cNvSpPr/>
      </dsp:nvSpPr>
      <dsp:spPr>
        <a:xfrm rot="5400000">
          <a:off x="-88659" y="2105134"/>
          <a:ext cx="591063" cy="413744"/>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5</a:t>
          </a:r>
          <a:endParaRPr lang="en-IN" sz="1200" b="1" kern="1200" dirty="0">
            <a:solidFill>
              <a:schemeClr val="accent4">
                <a:lumMod val="50000"/>
              </a:schemeClr>
            </a:solidFill>
          </a:endParaRPr>
        </a:p>
      </dsp:txBody>
      <dsp:txXfrm rot="-5400000">
        <a:off x="1" y="2223346"/>
        <a:ext cx="413744" cy="177319"/>
      </dsp:txXfrm>
    </dsp:sp>
    <dsp:sp modelId="{C645383E-FFCF-4D3F-BA50-101AFE4F61D7}">
      <dsp:nvSpPr>
        <dsp:cNvPr id="0" name=""/>
        <dsp:cNvSpPr/>
      </dsp:nvSpPr>
      <dsp:spPr>
        <a:xfrm rot="5400000">
          <a:off x="3100876" y="-670657"/>
          <a:ext cx="384191" cy="5758455"/>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4">
                  <a:lumMod val="50000"/>
                </a:schemeClr>
              </a:solidFill>
            </a:rPr>
            <a:t>Use the issues reported to create new label</a:t>
          </a:r>
          <a:endParaRPr lang="en-IN" sz="1600" kern="1200" dirty="0">
            <a:solidFill>
              <a:schemeClr val="accent4">
                <a:lumMod val="50000"/>
              </a:schemeClr>
            </a:solidFill>
          </a:endParaRPr>
        </a:p>
      </dsp:txBody>
      <dsp:txXfrm rot="-5400000">
        <a:off x="413745" y="2035229"/>
        <a:ext cx="5739700" cy="346681"/>
      </dsp:txXfrm>
    </dsp:sp>
    <dsp:sp modelId="{4BF6D12C-5824-46D7-AB03-BC0988E86230}">
      <dsp:nvSpPr>
        <dsp:cNvPr id="0" name=""/>
        <dsp:cNvSpPr/>
      </dsp:nvSpPr>
      <dsp:spPr>
        <a:xfrm rot="5400000">
          <a:off x="-88659" y="2608660"/>
          <a:ext cx="591063" cy="413744"/>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6</a:t>
          </a:r>
          <a:endParaRPr lang="en-IN" sz="1400" b="1" kern="1200" dirty="0">
            <a:solidFill>
              <a:schemeClr val="accent4">
                <a:lumMod val="50000"/>
              </a:schemeClr>
            </a:solidFill>
          </a:endParaRPr>
        </a:p>
      </dsp:txBody>
      <dsp:txXfrm rot="-5400000">
        <a:off x="1" y="2726872"/>
        <a:ext cx="413744" cy="177319"/>
      </dsp:txXfrm>
    </dsp:sp>
    <dsp:sp modelId="{A5024F07-2E88-4285-A5DA-D9E457940BC8}">
      <dsp:nvSpPr>
        <dsp:cNvPr id="0" name=""/>
        <dsp:cNvSpPr/>
      </dsp:nvSpPr>
      <dsp:spPr>
        <a:xfrm rot="5400000">
          <a:off x="3100876" y="-167131"/>
          <a:ext cx="384191" cy="5758455"/>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4">
                  <a:lumMod val="50000"/>
                </a:schemeClr>
              </a:solidFill>
            </a:rPr>
            <a:t>Train the model on new label and compare the performance </a:t>
          </a:r>
          <a:endParaRPr lang="en-IN" sz="1600" kern="1200" dirty="0">
            <a:solidFill>
              <a:schemeClr val="accent4">
                <a:lumMod val="50000"/>
              </a:schemeClr>
            </a:solidFill>
          </a:endParaRPr>
        </a:p>
      </dsp:txBody>
      <dsp:txXfrm rot="-5400000">
        <a:off x="413745" y="2538755"/>
        <a:ext cx="5739700" cy="346681"/>
      </dsp:txXfrm>
    </dsp:sp>
    <dsp:sp modelId="{E2DF76D2-964D-487E-8466-25C3A639C9DA}">
      <dsp:nvSpPr>
        <dsp:cNvPr id="0" name=""/>
        <dsp:cNvSpPr/>
      </dsp:nvSpPr>
      <dsp:spPr>
        <a:xfrm rot="5400000">
          <a:off x="-88659" y="3112185"/>
          <a:ext cx="591063" cy="413744"/>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50000"/>
                </a:schemeClr>
              </a:solidFill>
            </a:rPr>
            <a:t>7</a:t>
          </a:r>
          <a:endParaRPr lang="en-IN" sz="1400" b="1" kern="1200" dirty="0">
            <a:solidFill>
              <a:schemeClr val="accent4">
                <a:lumMod val="50000"/>
              </a:schemeClr>
            </a:solidFill>
          </a:endParaRPr>
        </a:p>
      </dsp:txBody>
      <dsp:txXfrm rot="-5400000">
        <a:off x="1" y="3230397"/>
        <a:ext cx="413744" cy="177319"/>
      </dsp:txXfrm>
    </dsp:sp>
    <dsp:sp modelId="{453DF142-8288-4C99-A217-6C22F67B283F}">
      <dsp:nvSpPr>
        <dsp:cNvPr id="0" name=""/>
        <dsp:cNvSpPr/>
      </dsp:nvSpPr>
      <dsp:spPr>
        <a:xfrm rot="5400000">
          <a:off x="3100876" y="336394"/>
          <a:ext cx="384191" cy="5758455"/>
        </a:xfrm>
        <a:prstGeom prst="round2Same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4">
                  <a:lumMod val="50000"/>
                </a:schemeClr>
              </a:solidFill>
            </a:rPr>
            <a:t>Compare the results</a:t>
          </a:r>
          <a:endParaRPr lang="en-IN" sz="1600" kern="1200" dirty="0">
            <a:solidFill>
              <a:schemeClr val="accent4">
                <a:lumMod val="50000"/>
              </a:schemeClr>
            </a:solidFill>
          </a:endParaRPr>
        </a:p>
      </dsp:txBody>
      <dsp:txXfrm rot="-5400000">
        <a:off x="413745" y="3042281"/>
        <a:ext cx="5739700" cy="34668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CC79A4-0B25-469F-9B41-E1B92476C6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5F87740-790C-4B8E-8BDF-37374E5C19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8EE06D-E2C5-4DF1-B3C1-8E9169AAB10D}" type="datetimeFigureOut">
              <a:rPr lang="en-US" smtClean="0"/>
              <a:t>5/11/2025</a:t>
            </a:fld>
            <a:endParaRPr lang="en-US" dirty="0"/>
          </a:p>
        </p:txBody>
      </p:sp>
      <p:sp>
        <p:nvSpPr>
          <p:cNvPr id="4" name="Footer Placeholder 3">
            <a:extLst>
              <a:ext uri="{FF2B5EF4-FFF2-40B4-BE49-F238E27FC236}">
                <a16:creationId xmlns:a16="http://schemas.microsoft.com/office/drawing/2014/main" id="{75C8AAF8-731F-4C2E-B690-3086B25AFC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1C11FA-B74B-44E5-9E55-A45B9911BE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EE2F40-54C0-4227-BA47-31BF544EF93E}" type="slidenum">
              <a:rPr lang="en-US" smtClean="0"/>
              <a:t>‹#›</a:t>
            </a:fld>
            <a:endParaRPr lang="en-US" dirty="0"/>
          </a:p>
        </p:txBody>
      </p:sp>
    </p:spTree>
    <p:extLst>
      <p:ext uri="{BB962C8B-B14F-4D97-AF65-F5344CB8AC3E}">
        <p14:creationId xmlns:p14="http://schemas.microsoft.com/office/powerpoint/2010/main" val="3790744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D4FCC-7095-C285-5709-6CA59E272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288F7-7528-1AE4-A43F-4F3CB1146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5B0F8-094E-0F3C-04C7-1E453C190E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7F7B18-8918-53FF-F253-FFD607497027}"/>
              </a:ext>
            </a:extLst>
          </p:cNvPr>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2020781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8BF33-E117-D76C-CF60-B3810166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BD108C-5B4D-7AF3-DF3B-564025675B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13454A-78BF-AFD6-78E4-F86EA85306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408950-5E4A-9B65-D465-FEDBF892D74B}"/>
              </a:ext>
            </a:extLst>
          </p:cNvPr>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146316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C90AF-1172-B3B3-457C-38AB31A4D1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12AEA-3D77-69F2-42B4-8D43B5B41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1FACE9-02D3-D63E-62DC-11665779E1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B7A6F9-F750-B4ED-7A4D-B0C3E67A633F}"/>
              </a:ext>
            </a:extLst>
          </p:cNvPr>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3310080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7007FCA-3EC9-46F6-BE85-2DE9F97B48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83" name="Title 381">
            <a:extLst>
              <a:ext uri="{FF2B5EF4-FFF2-40B4-BE49-F238E27FC236}">
                <a16:creationId xmlns:a16="http://schemas.microsoft.com/office/drawing/2014/main" id="{219026B8-F099-4229-B446-9FE2B966BEF7}"/>
              </a:ext>
            </a:extLst>
          </p:cNvPr>
          <p:cNvSpPr>
            <a:spLocks noGrp="1"/>
          </p:cNvSpPr>
          <p:nvPr>
            <p:ph type="title"/>
          </p:nvPr>
        </p:nvSpPr>
        <p:spPr>
          <a:xfrm>
            <a:off x="2581656" y="2304288"/>
            <a:ext cx="7022592" cy="2258568"/>
          </a:xfrm>
        </p:spPr>
        <p:txBody>
          <a:bodyPr vert="horz" lIns="91440" tIns="45720" rIns="91440" bIns="45720" rtlCol="0" anchor="ctr">
            <a:normAutofit/>
          </a:bodyPr>
          <a:lstStyle>
            <a:lvl1pPr algn="ctr">
              <a:defRPr lang="en-US" sz="4800" b="1">
                <a:solidFill>
                  <a:schemeClr val="accent4">
                    <a:lumMod val="75000"/>
                  </a:schemeClr>
                </a:solidFill>
                <a:ea typeface="+mn-ea"/>
                <a:cs typeface="+mn-cs"/>
              </a:defRPr>
            </a:lvl1pPr>
          </a:lstStyle>
          <a:p>
            <a:pPr marL="0" lvl="0" indent="0" algn="ctr">
              <a:lnSpc>
                <a:spcPct val="11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063099788"/>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accent5"/>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pPr lvl="0"/>
            <a:r>
              <a:rPr lang="en-US" dirty="0"/>
              <a:t>Click to edit Master text styles</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2" name="Graphic 1">
            <a:extLst>
              <a:ext uri="{FF2B5EF4-FFF2-40B4-BE49-F238E27FC236}">
                <a16:creationId xmlns:a16="http://schemas.microsoft.com/office/drawing/2014/main" id="{29AB818C-9403-4CA7-8FC5-347DDE455E77}"/>
              </a:ext>
            </a:extLst>
          </p:cNvPr>
          <p:cNvPicPr>
            <a:picLocks noChangeAspect="1"/>
          </p:cNvPicPr>
          <p:nvPr userDrawn="1"/>
        </p:nvPicPr>
        <p:blipFill>
          <a:blip r:embed="rId2">
            <a:alphaModFix amt="40000"/>
            <a:extLst>
              <a:ext uri="{96DAC541-7B7A-43D3-8B79-37D633B846F1}">
                <asvg:svgBlip xmlns:asvg="http://schemas.microsoft.com/office/drawing/2016/SVG/main" r:embed="rId3"/>
              </a:ext>
            </a:extLst>
          </a:blip>
          <a:stretch>
            <a:fillRect/>
          </a:stretch>
        </p:blipFill>
        <p:spPr>
          <a:xfrm>
            <a:off x="0" y="5791200"/>
            <a:ext cx="12192000" cy="1066800"/>
          </a:xfrm>
          <a:prstGeom prst="rect">
            <a:avLst/>
          </a:prstGeom>
        </p:spPr>
      </p:pic>
    </p:spTree>
    <p:extLst>
      <p:ext uri="{BB962C8B-B14F-4D97-AF65-F5344CB8AC3E}">
        <p14:creationId xmlns:p14="http://schemas.microsoft.com/office/powerpoint/2010/main" val="1270356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4" name="Title 1">
            <a:extLst>
              <a:ext uri="{FF2B5EF4-FFF2-40B4-BE49-F238E27FC236}">
                <a16:creationId xmlns:a16="http://schemas.microsoft.com/office/drawing/2014/main" id="{F858EEFF-117E-4B86-B6B2-CD8F71AA8C4A}"/>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4">
                    <a:lumMod val="40000"/>
                    <a:lumOff val="60000"/>
                  </a:schemeClr>
                </a:solidFill>
                <a:effectLst/>
                <a:latin typeface="+mj-lt"/>
                <a:ea typeface="+mn-ea"/>
                <a:cs typeface="Segoe UI" pitchFamily="34" charset="0"/>
              </a:defRPr>
            </a:lvl1pPr>
          </a:lstStyle>
          <a:p>
            <a:pPr lvl="0"/>
            <a:r>
              <a:rPr lang="en-US" dirty="0"/>
              <a:t>Click to edit Master text styles</a:t>
            </a:r>
          </a:p>
        </p:txBody>
      </p:sp>
      <p:pic>
        <p:nvPicPr>
          <p:cNvPr id="3" name="Graphic 2" hidden="1">
            <a:extLst>
              <a:ext uri="{FF2B5EF4-FFF2-40B4-BE49-F238E27FC236}">
                <a16:creationId xmlns:a16="http://schemas.microsoft.com/office/drawing/2014/main" id="{D0B12BD8-7E23-4DB3-9F3C-68F6FF145E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72650" y="0"/>
            <a:ext cx="2419350" cy="2619375"/>
          </a:xfrm>
          <a:prstGeom prst="rect">
            <a:avLst/>
          </a:prstGeom>
        </p:spPr>
      </p:pic>
      <p:pic>
        <p:nvPicPr>
          <p:cNvPr id="2" name="Graphic 1">
            <a:extLst>
              <a:ext uri="{FF2B5EF4-FFF2-40B4-BE49-F238E27FC236}">
                <a16:creationId xmlns:a16="http://schemas.microsoft.com/office/drawing/2014/main" id="{85143907-CDEB-455C-878E-7AE28AF7D2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V="1">
            <a:off x="5418919" y="0"/>
            <a:ext cx="6407956" cy="1783952"/>
          </a:xfrm>
          <a:prstGeom prst="rect">
            <a:avLst/>
          </a:prstGeom>
        </p:spPr>
      </p:pic>
    </p:spTree>
    <p:extLst>
      <p:ext uri="{BB962C8B-B14F-4D97-AF65-F5344CB8AC3E}">
        <p14:creationId xmlns:p14="http://schemas.microsoft.com/office/powerpoint/2010/main" val="549727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5/11/2025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252283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4"/>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4">
                    <a:lumMod val="50000"/>
                  </a:schemeClr>
                </a:solidFill>
              </a:defRPr>
            </a:lvl1pPr>
            <a:lvl2pPr marL="283464" indent="-283464">
              <a:spcBef>
                <a:spcPts val="1000"/>
              </a:spcBef>
              <a:defRPr sz="1800">
                <a:solidFill>
                  <a:schemeClr val="accent4">
                    <a:lumMod val="50000"/>
                  </a:schemeClr>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lgn="ctr">
              <a:buNone/>
              <a:defRPr sz="1600">
                <a:solidFill>
                  <a:schemeClr val="accent4">
                    <a:lumMod val="50000"/>
                  </a:schemeClr>
                </a:solidFill>
              </a:defRPr>
            </a:lvl1pPr>
          </a:lstStyle>
          <a:p>
            <a:r>
              <a:rPr lang="en-US"/>
              <a:t>Click icon to add picture</a:t>
            </a:r>
            <a:endParaRPr lang="en-US" dirty="0"/>
          </a:p>
        </p:txBody>
      </p:sp>
      <p:pic>
        <p:nvPicPr>
          <p:cNvPr id="2" name="Graphic 1">
            <a:extLst>
              <a:ext uri="{FF2B5EF4-FFF2-40B4-BE49-F238E27FC236}">
                <a16:creationId xmlns:a16="http://schemas.microsoft.com/office/drawing/2014/main" id="{09498076-A8F2-48B0-807A-C402BDA60D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074048"/>
            <a:ext cx="6407956" cy="1783952"/>
          </a:xfrm>
          <a:prstGeom prst="rect">
            <a:avLst/>
          </a:prstGeom>
        </p:spPr>
      </p:pic>
      <p:sp>
        <p:nvSpPr>
          <p:cNvPr id="3" name="Title 2">
            <a:extLst>
              <a:ext uri="{FF2B5EF4-FFF2-40B4-BE49-F238E27FC236}">
                <a16:creationId xmlns:a16="http://schemas.microsoft.com/office/drawing/2014/main" id="{5CF9E2C1-844F-4C0E-A423-111C77AEEF18}"/>
              </a:ext>
            </a:extLst>
          </p:cNvPr>
          <p:cNvSpPr>
            <a:spLocks noGrp="1"/>
          </p:cNvSpPr>
          <p:nvPr>
            <p:ph type="title"/>
          </p:nvPr>
        </p:nvSpPr>
        <p:spPr>
          <a:xfrm>
            <a:off x="762000" y="715961"/>
            <a:ext cx="5334000"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100089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lvl1pPr>
            <a:lvl2pPr marL="283464" indent="-283464">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normAutofit/>
          </a:bodyPr>
          <a:lstStyle>
            <a:lvl1pPr>
              <a:buNone/>
              <a:defRPr sz="18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normAutofit/>
          </a:bodyPr>
          <a:lstStyle>
            <a:lvl1pPr>
              <a:buNone/>
              <a:defRPr sz="1800"/>
            </a:lvl1pPr>
          </a:lstStyle>
          <a:p>
            <a:r>
              <a:rPr lang="en-US"/>
              <a:t>Click icon to add picture</a:t>
            </a:r>
            <a:endParaRPr lang="en-US" dirty="0"/>
          </a:p>
        </p:txBody>
      </p:sp>
      <p:pic>
        <p:nvPicPr>
          <p:cNvPr id="2" name="Graphic 1" hidden="1">
            <a:extLst>
              <a:ext uri="{FF2B5EF4-FFF2-40B4-BE49-F238E27FC236}">
                <a16:creationId xmlns:a16="http://schemas.microsoft.com/office/drawing/2014/main" id="{295740BA-9B4E-4B38-827D-32544CDF75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92800"/>
            <a:ext cx="12192000" cy="965200"/>
          </a:xfrm>
          <a:prstGeom prst="rect">
            <a:avLst/>
          </a:prstGeom>
        </p:spPr>
      </p:pic>
      <p:pic>
        <p:nvPicPr>
          <p:cNvPr id="3" name="Graphic 2">
            <a:extLst>
              <a:ext uri="{FF2B5EF4-FFF2-40B4-BE49-F238E27FC236}">
                <a16:creationId xmlns:a16="http://schemas.microsoft.com/office/drawing/2014/main" id="{29C593AE-D9D2-42FE-A240-F97D187261D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27681"/>
            <a:ext cx="5496910" cy="1530320"/>
          </a:xfrm>
          <a:prstGeom prst="rect">
            <a:avLst/>
          </a:prstGeom>
        </p:spPr>
      </p:pic>
      <p:sp>
        <p:nvSpPr>
          <p:cNvPr id="11" name="Title 2">
            <a:extLst>
              <a:ext uri="{FF2B5EF4-FFF2-40B4-BE49-F238E27FC236}">
                <a16:creationId xmlns:a16="http://schemas.microsoft.com/office/drawing/2014/main" id="{9AA0A799-2244-4DB2-ACAB-F6DA87A73055}"/>
              </a:ext>
            </a:extLst>
          </p:cNvPr>
          <p:cNvSpPr>
            <a:spLocks noGrp="1"/>
          </p:cNvSpPr>
          <p:nvPr>
            <p:ph type="title"/>
          </p:nvPr>
        </p:nvSpPr>
        <p:spPr>
          <a:xfrm>
            <a:off x="762000" y="715961"/>
            <a:ext cx="5334000" cy="1189037"/>
          </a:xfrm>
        </p:spPr>
        <p:txBody>
          <a:bodyPr vert="horz" lIns="91440" tIns="45720" rIns="91440" bIns="45720" rtlCol="0" anchor="t">
            <a:normAutofit/>
          </a:bodyPr>
          <a:lstStyle>
            <a:lvl1pPr>
              <a:defRPr lang="en-US" sz="4000" b="1">
                <a:solidFill>
                  <a:schemeClr val="tx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830834994"/>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Dark">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bg1"/>
                </a:solidFill>
              </a:defRPr>
            </a:lvl1pPr>
            <a:lvl2pPr marL="283464" indent="-283464">
              <a:spcBef>
                <a:spcPts val="1000"/>
              </a:spcBef>
              <a:defRPr sz="1800">
                <a:solidFill>
                  <a:schemeClr val="bg1"/>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A997D967-7D0C-43B1-AF0D-22448F0504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55106" y="0"/>
            <a:ext cx="3136894" cy="6858000"/>
          </a:xfrm>
          <a:prstGeom prst="rect">
            <a:avLst/>
          </a:prstGeom>
        </p:spPr>
      </p:pic>
      <p:sp>
        <p:nvSpPr>
          <p:cNvPr id="5" name="Title 2">
            <a:extLst>
              <a:ext uri="{FF2B5EF4-FFF2-40B4-BE49-F238E27FC236}">
                <a16:creationId xmlns:a16="http://schemas.microsoft.com/office/drawing/2014/main" id="{9B292CAA-5A7B-44A6-B47D-2FE9F593A944}"/>
              </a:ext>
            </a:extLst>
          </p:cNvPr>
          <p:cNvSpPr>
            <a:spLocks noGrp="1"/>
          </p:cNvSpPr>
          <p:nvPr>
            <p:ph type="title"/>
          </p:nvPr>
        </p:nvSpPr>
        <p:spPr>
          <a:xfrm>
            <a:off x="761999" y="715961"/>
            <a:ext cx="6476999" cy="1189037"/>
          </a:xfrm>
        </p:spPr>
        <p:txBody>
          <a:bodyPr vert="horz" lIns="91440" tIns="45720" rIns="91440" bIns="45720" rtlCol="0" anchor="t">
            <a:normAutofit/>
          </a:bodyPr>
          <a:lstStyle>
            <a:lvl1pPr>
              <a:defRPr lang="en-US" sz="4000" b="1">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562225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attern Content Light">
    <p:bg>
      <p:bgPr>
        <a:solidFill>
          <a:schemeClr val="bg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lumMod val="50000"/>
                  </a:schemeClr>
                </a:solidFill>
              </a:defRPr>
            </a:lvl1pPr>
            <a:lvl2pPr marL="283464" indent="-283464">
              <a:spcBef>
                <a:spcPts val="1000"/>
              </a:spcBef>
              <a:defRPr sz="1800">
                <a:solidFill>
                  <a:schemeClr val="accent1">
                    <a:lumMod val="50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A997D967-7D0C-43B1-AF0D-22448F0504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55106" y="0"/>
            <a:ext cx="3136894" cy="6858000"/>
          </a:xfrm>
          <a:prstGeom prst="rect">
            <a:avLst/>
          </a:prstGeom>
        </p:spPr>
      </p:pic>
      <p:sp>
        <p:nvSpPr>
          <p:cNvPr id="5" name="Title 2">
            <a:extLst>
              <a:ext uri="{FF2B5EF4-FFF2-40B4-BE49-F238E27FC236}">
                <a16:creationId xmlns:a16="http://schemas.microsoft.com/office/drawing/2014/main" id="{9B292CAA-5A7B-44A6-B47D-2FE9F593A944}"/>
              </a:ext>
            </a:extLst>
          </p:cNvPr>
          <p:cNvSpPr>
            <a:spLocks noGrp="1"/>
          </p:cNvSpPr>
          <p:nvPr>
            <p:ph type="title"/>
          </p:nvPr>
        </p:nvSpPr>
        <p:spPr>
          <a:xfrm>
            <a:off x="761999" y="715961"/>
            <a:ext cx="6476999"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421192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457700" y="1905000"/>
            <a:ext cx="7219043" cy="3276600"/>
          </a:xfrm>
        </p:spPr>
        <p:txBody>
          <a:bodyPr/>
          <a:lstStyle>
            <a:lvl1pPr marL="0" indent="0">
              <a:buNone/>
              <a:defRPr sz="1800" b="1">
                <a:solidFill>
                  <a:schemeClr val="accent1">
                    <a:lumMod val="50000"/>
                  </a:schemeClr>
                </a:solidFill>
              </a:defRPr>
            </a:lvl1pPr>
            <a:lvl2pPr marL="283464" indent="-283464">
              <a:spcBef>
                <a:spcPts val="1000"/>
              </a:spcBef>
              <a:defRPr sz="1800">
                <a:solidFill>
                  <a:schemeClr val="accent1">
                    <a:lumMod val="50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805C4425-09AC-4097-B868-D49C9D64C8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03"/>
            <a:ext cx="3720664" cy="6857194"/>
          </a:xfrm>
          <a:prstGeom prst="rect">
            <a:avLst/>
          </a:prstGeom>
        </p:spPr>
      </p:pic>
      <p:sp>
        <p:nvSpPr>
          <p:cNvPr id="5" name="Title 2">
            <a:extLst>
              <a:ext uri="{FF2B5EF4-FFF2-40B4-BE49-F238E27FC236}">
                <a16:creationId xmlns:a16="http://schemas.microsoft.com/office/drawing/2014/main" id="{C6104E15-F449-422E-973A-1899DDF43DE1}"/>
              </a:ext>
            </a:extLst>
          </p:cNvPr>
          <p:cNvSpPr>
            <a:spLocks noGrp="1"/>
          </p:cNvSpPr>
          <p:nvPr>
            <p:ph type="title"/>
          </p:nvPr>
        </p:nvSpPr>
        <p:spPr>
          <a:xfrm>
            <a:off x="4457699" y="715961"/>
            <a:ext cx="7219043"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95596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Orang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470216E-CA87-491C-BBBE-DDFD70D768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94" t="34041" r="11052" b="45480"/>
          <a:stretch/>
        </p:blipFill>
        <p:spPr>
          <a:xfrm>
            <a:off x="-3048" y="35012"/>
            <a:ext cx="12198096" cy="6787977"/>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19018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etti Content Green">
    <p:bg>
      <p:bgPr>
        <a:solidFill>
          <a:schemeClr val="accent5"/>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470216E-CA87-491C-BBBE-DDFD70D768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94" t="34041" r="11052" b="45480"/>
          <a:stretch/>
        </p:blipFill>
        <p:spPr>
          <a:xfrm>
            <a:off x="-3048" y="35012"/>
            <a:ext cx="12198096" cy="6787977"/>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164887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Black">
    <p:bg>
      <p:bgPr>
        <a:solidFill>
          <a:schemeClr val="accent4"/>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accent1">
                    <a:lumMod val="75000"/>
                  </a:schemeClr>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pPr lvl="0"/>
            <a:r>
              <a:rPr lang="en-US" dirty="0"/>
              <a:t>Click to edit Master text styles</a:t>
            </a:r>
          </a:p>
        </p:txBody>
      </p:sp>
      <p:pic>
        <p:nvPicPr>
          <p:cNvPr id="3" name="Graphic 2">
            <a:extLst>
              <a:ext uri="{FF2B5EF4-FFF2-40B4-BE49-F238E27FC236}">
                <a16:creationId xmlns:a16="http://schemas.microsoft.com/office/drawing/2014/main" id="{F781D833-01F3-4F75-8F62-D60039CA3703}"/>
              </a:ext>
            </a:extLst>
          </p:cNvPr>
          <p:cNvPicPr>
            <a:picLocks noChangeAspect="1"/>
          </p:cNvPicPr>
          <p:nvPr userDrawn="1"/>
        </p:nvPicPr>
        <p:blipFill>
          <a:blip r:embed="rId2">
            <a:alphaModFix amt="50000"/>
            <a:extLst>
              <a:ext uri="{96DAC541-7B7A-43D3-8B79-37D633B846F1}">
                <asvg:svgBlip xmlns:asvg="http://schemas.microsoft.com/office/drawing/2016/SVG/main" r:embed="rId3"/>
              </a:ext>
            </a:extLst>
          </a:blip>
          <a:stretch>
            <a:fillRect/>
          </a:stretch>
        </p:blipFill>
        <p:spPr>
          <a:xfrm>
            <a:off x="0" y="5791200"/>
            <a:ext cx="12192000" cy="1066800"/>
          </a:xfrm>
          <a:prstGeom prst="rect">
            <a:avLst/>
          </a:prstGeom>
        </p:spPr>
      </p:pic>
    </p:spTree>
    <p:extLst>
      <p:ext uri="{BB962C8B-B14F-4D97-AF65-F5344CB8AC3E}">
        <p14:creationId xmlns:p14="http://schemas.microsoft.com/office/powerpoint/2010/main" val="127394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5/11/2025</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991899034"/>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7" r:id="rId5"/>
    <p:sldLayoutId id="2147483710" r:id="rId6"/>
    <p:sldLayoutId id="2147483716" r:id="rId7"/>
    <p:sldLayoutId id="2147483718" r:id="rId8"/>
    <p:sldLayoutId id="2147483712" r:id="rId9"/>
    <p:sldLayoutId id="2147483713" r:id="rId10"/>
    <p:sldLayoutId id="2147483714" r:id="rId11"/>
    <p:sldLayoutId id="214748371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68E5CF-FC82-40DA-8E6D-0BFF887BD80E}"/>
              </a:ext>
            </a:extLst>
          </p:cNvPr>
          <p:cNvSpPr>
            <a:spLocks noGrp="1"/>
          </p:cNvSpPr>
          <p:nvPr>
            <p:ph type="title"/>
          </p:nvPr>
        </p:nvSpPr>
        <p:spPr>
          <a:xfrm>
            <a:off x="2601686" y="2155370"/>
            <a:ext cx="6988628" cy="2146041"/>
          </a:xfrm>
        </p:spPr>
        <p:txBody>
          <a:bodyPr anchor="ctr">
            <a:normAutofit/>
          </a:bodyPr>
          <a:lstStyle/>
          <a:p>
            <a:r>
              <a:rPr lang="en-US" sz="3600" dirty="0"/>
              <a:t>Implementation of Cleanlab</a:t>
            </a:r>
            <a:br>
              <a:rPr lang="en-US" sz="3600" dirty="0"/>
            </a:br>
            <a:br>
              <a:rPr lang="en-US" sz="3600" dirty="0"/>
            </a:br>
            <a:r>
              <a:rPr lang="en-US" sz="2400" dirty="0"/>
              <a:t>Himanshu, MDS202327</a:t>
            </a:r>
            <a:endParaRPr lang="en-US" sz="3600" dirty="0"/>
          </a:p>
        </p:txBody>
      </p:sp>
    </p:spTree>
    <p:extLst>
      <p:ext uri="{BB962C8B-B14F-4D97-AF65-F5344CB8AC3E}">
        <p14:creationId xmlns:p14="http://schemas.microsoft.com/office/powerpoint/2010/main" val="415239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D533-4A2B-E612-064B-1BCA27BF9C3E}"/>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251E6FD3-1226-9BD4-EC9A-C3E0D7A90BFD}"/>
              </a:ext>
            </a:extLst>
          </p:cNvPr>
          <p:cNvSpPr>
            <a:spLocks noGrp="1"/>
          </p:cNvSpPr>
          <p:nvPr>
            <p:ph type="title"/>
          </p:nvPr>
        </p:nvSpPr>
        <p:spPr>
          <a:xfrm>
            <a:off x="609600" y="447039"/>
            <a:ext cx="4023360" cy="854746"/>
          </a:xfrm>
        </p:spPr>
        <p:txBody>
          <a:bodyPr anchor="ctr">
            <a:normAutofit/>
          </a:bodyPr>
          <a:lstStyle/>
          <a:p>
            <a:r>
              <a:rPr lang="en-US" sz="3600" dirty="0">
                <a:solidFill>
                  <a:schemeClr val="accent5">
                    <a:lumMod val="20000"/>
                    <a:lumOff val="80000"/>
                  </a:schemeClr>
                </a:solidFill>
              </a:rPr>
              <a:t>Predictions - CNN</a:t>
            </a:r>
            <a:endParaRPr lang="en-IN" sz="3600" dirty="0">
              <a:solidFill>
                <a:schemeClr val="accent5">
                  <a:lumMod val="20000"/>
                  <a:lumOff val="80000"/>
                </a:schemeClr>
              </a:solidFill>
            </a:endParaRPr>
          </a:p>
        </p:txBody>
      </p:sp>
      <p:pic>
        <p:nvPicPr>
          <p:cNvPr id="2050" name="Picture 2">
            <a:extLst>
              <a:ext uri="{FF2B5EF4-FFF2-40B4-BE49-F238E27FC236}">
                <a16:creationId xmlns:a16="http://schemas.microsoft.com/office/drawing/2014/main" id="{AADB8706-5CA1-BD11-1BFA-AC965A14C4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98" r="12474"/>
          <a:stretch/>
        </p:blipFill>
        <p:spPr bwMode="auto">
          <a:xfrm>
            <a:off x="762000" y="1607343"/>
            <a:ext cx="10359108" cy="40770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5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299CE-B445-AAAC-CCDC-057D0B460A30}"/>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E0C10209-E33A-6BD5-95F1-6630C3997091}"/>
              </a:ext>
            </a:extLst>
          </p:cNvPr>
          <p:cNvSpPr>
            <a:spLocks noGrp="1"/>
          </p:cNvSpPr>
          <p:nvPr>
            <p:ph type="title"/>
          </p:nvPr>
        </p:nvSpPr>
        <p:spPr>
          <a:xfrm>
            <a:off x="609600" y="447039"/>
            <a:ext cx="4023360" cy="854746"/>
          </a:xfrm>
        </p:spPr>
        <p:txBody>
          <a:bodyPr anchor="ctr">
            <a:normAutofit/>
          </a:bodyPr>
          <a:lstStyle/>
          <a:p>
            <a:r>
              <a:rPr lang="en-US" sz="3600" dirty="0">
                <a:solidFill>
                  <a:schemeClr val="accent5">
                    <a:lumMod val="20000"/>
                    <a:lumOff val="80000"/>
                  </a:schemeClr>
                </a:solidFill>
              </a:rPr>
              <a:t>Predictions - CNN</a:t>
            </a:r>
            <a:endParaRPr lang="en-IN" sz="3600" dirty="0">
              <a:solidFill>
                <a:schemeClr val="accent5">
                  <a:lumMod val="20000"/>
                  <a:lumOff val="80000"/>
                </a:schemeClr>
              </a:solidFill>
            </a:endParaRPr>
          </a:p>
        </p:txBody>
      </p:sp>
      <p:pic>
        <p:nvPicPr>
          <p:cNvPr id="4098" name="Picture 2">
            <a:extLst>
              <a:ext uri="{FF2B5EF4-FFF2-40B4-BE49-F238E27FC236}">
                <a16:creationId xmlns:a16="http://schemas.microsoft.com/office/drawing/2014/main" id="{1A9D0335-16BF-51E5-5AFA-897186E70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82" y="1868292"/>
            <a:ext cx="11349636" cy="2939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9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B7490-A1BB-49B5-7076-EA722E4D3B33}"/>
              </a:ext>
            </a:extLst>
          </p:cNvPr>
          <p:cNvSpPr>
            <a:spLocks noGrp="1"/>
          </p:cNvSpPr>
          <p:nvPr>
            <p:ph type="title"/>
          </p:nvPr>
        </p:nvSpPr>
        <p:spPr>
          <a:xfrm>
            <a:off x="762000" y="696852"/>
            <a:ext cx="10668000" cy="553998"/>
          </a:xfrm>
        </p:spPr>
        <p:txBody>
          <a:bodyPr/>
          <a:lstStyle/>
          <a:p>
            <a:r>
              <a:rPr lang="en-US" sz="3600" dirty="0"/>
              <a:t>Loss Curve - ResNet</a:t>
            </a:r>
            <a:endParaRPr lang="en-IN" sz="3600" dirty="0"/>
          </a:p>
        </p:txBody>
      </p:sp>
      <p:pic>
        <p:nvPicPr>
          <p:cNvPr id="3074" name="Picture 2">
            <a:extLst>
              <a:ext uri="{FF2B5EF4-FFF2-40B4-BE49-F238E27FC236}">
                <a16:creationId xmlns:a16="http://schemas.microsoft.com/office/drawing/2014/main" id="{4225FEA0-A075-EA6B-BAA5-2FE3A27E6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03391"/>
            <a:ext cx="10668000" cy="51089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37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670C2-AD14-2BF2-7BB2-7488ECF977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E485BF-A804-1ECA-A473-7C099A04D3FF}"/>
              </a:ext>
            </a:extLst>
          </p:cNvPr>
          <p:cNvSpPr>
            <a:spLocks noGrp="1"/>
          </p:cNvSpPr>
          <p:nvPr>
            <p:ph type="title"/>
          </p:nvPr>
        </p:nvSpPr>
        <p:spPr>
          <a:xfrm>
            <a:off x="762000" y="696852"/>
            <a:ext cx="10668000" cy="553998"/>
          </a:xfrm>
        </p:spPr>
        <p:txBody>
          <a:bodyPr/>
          <a:lstStyle/>
          <a:p>
            <a:r>
              <a:rPr lang="en-US" sz="3600" dirty="0"/>
              <a:t>Predictions - ResNet</a:t>
            </a:r>
            <a:endParaRPr lang="en-IN" sz="3600" dirty="0"/>
          </a:p>
        </p:txBody>
      </p:sp>
      <p:pic>
        <p:nvPicPr>
          <p:cNvPr id="5122" name="Picture 2">
            <a:extLst>
              <a:ext uri="{FF2B5EF4-FFF2-40B4-BE49-F238E27FC236}">
                <a16:creationId xmlns:a16="http://schemas.microsoft.com/office/drawing/2014/main" id="{709B3532-E010-A85E-4F4E-4BDBD98CC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07" r="12088"/>
          <a:stretch/>
        </p:blipFill>
        <p:spPr bwMode="auto">
          <a:xfrm>
            <a:off x="762000" y="1625305"/>
            <a:ext cx="10668000" cy="42180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04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260C9-42E2-A175-2C6B-F30875FF5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9FC526-D513-478F-089E-1960614CDAC4}"/>
              </a:ext>
            </a:extLst>
          </p:cNvPr>
          <p:cNvSpPr>
            <a:spLocks noGrp="1"/>
          </p:cNvSpPr>
          <p:nvPr>
            <p:ph type="title"/>
          </p:nvPr>
        </p:nvSpPr>
        <p:spPr>
          <a:xfrm>
            <a:off x="762000" y="696852"/>
            <a:ext cx="10668000" cy="553998"/>
          </a:xfrm>
        </p:spPr>
        <p:txBody>
          <a:bodyPr/>
          <a:lstStyle/>
          <a:p>
            <a:r>
              <a:rPr lang="en-US" sz="3600" dirty="0"/>
              <a:t>Predictions - ResNet</a:t>
            </a:r>
            <a:endParaRPr lang="en-IN" sz="3600" dirty="0"/>
          </a:p>
        </p:txBody>
      </p:sp>
      <p:pic>
        <p:nvPicPr>
          <p:cNvPr id="6146" name="Picture 2">
            <a:extLst>
              <a:ext uri="{FF2B5EF4-FFF2-40B4-BE49-F238E27FC236}">
                <a16:creationId xmlns:a16="http://schemas.microsoft.com/office/drawing/2014/main" id="{58129C9C-A6C6-A1F4-3241-43777537E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77" y="1850231"/>
            <a:ext cx="11576116" cy="29980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8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5F8E8-1E66-2692-75FB-4ACB17696B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73A5AA-64F6-2493-D924-2E6F5BC5CD5E}"/>
              </a:ext>
            </a:extLst>
          </p:cNvPr>
          <p:cNvSpPr>
            <a:spLocks noGrp="1"/>
          </p:cNvSpPr>
          <p:nvPr>
            <p:ph type="title"/>
          </p:nvPr>
        </p:nvSpPr>
        <p:spPr>
          <a:xfrm>
            <a:off x="762000" y="716577"/>
            <a:ext cx="10668000" cy="615553"/>
          </a:xfrm>
        </p:spPr>
        <p:txBody>
          <a:bodyPr>
            <a:noAutofit/>
          </a:bodyPr>
          <a:lstStyle/>
          <a:p>
            <a:r>
              <a:rPr lang="en-US" sz="3600" dirty="0">
                <a:solidFill>
                  <a:schemeClr val="accent4">
                    <a:lumMod val="75000"/>
                  </a:schemeClr>
                </a:solidFill>
              </a:rPr>
              <a:t>Cleanlab Studio</a:t>
            </a:r>
            <a:endParaRPr lang="en-US" sz="3200" dirty="0">
              <a:solidFill>
                <a:schemeClr val="accent4">
                  <a:lumMod val="75000"/>
                </a:schemeClr>
              </a:solidFill>
            </a:endParaRPr>
          </a:p>
        </p:txBody>
      </p:sp>
      <p:graphicFrame>
        <p:nvGraphicFramePr>
          <p:cNvPr id="8" name="Diagram 7">
            <a:extLst>
              <a:ext uri="{FF2B5EF4-FFF2-40B4-BE49-F238E27FC236}">
                <a16:creationId xmlns:a16="http://schemas.microsoft.com/office/drawing/2014/main" id="{8665BD29-5771-C120-F89C-81F990338AEE}"/>
              </a:ext>
            </a:extLst>
          </p:cNvPr>
          <p:cNvGraphicFramePr/>
          <p:nvPr>
            <p:extLst>
              <p:ext uri="{D42A27DB-BD31-4B8C-83A1-F6EECF244321}">
                <p14:modId xmlns:p14="http://schemas.microsoft.com/office/powerpoint/2010/main" val="3582269488"/>
              </p:ext>
            </p:extLst>
          </p:nvPr>
        </p:nvGraphicFramePr>
        <p:xfrm>
          <a:off x="762000" y="1808479"/>
          <a:ext cx="6172200" cy="3616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569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9B416-EDA6-8EBB-EAF7-616F3F99A1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4C8D6B-7E4F-DAEE-4BCE-BEA2FB9C8338}"/>
              </a:ext>
            </a:extLst>
          </p:cNvPr>
          <p:cNvSpPr>
            <a:spLocks noGrp="1"/>
          </p:cNvSpPr>
          <p:nvPr>
            <p:ph type="title"/>
          </p:nvPr>
        </p:nvSpPr>
        <p:spPr>
          <a:xfrm>
            <a:off x="762001" y="800686"/>
            <a:ext cx="3621464" cy="553998"/>
          </a:xfrm>
        </p:spPr>
        <p:txBody>
          <a:bodyPr anchor="ctr"/>
          <a:lstStyle/>
          <a:p>
            <a:r>
              <a:rPr lang="en-US" sz="3600" b="1" dirty="0">
                <a:solidFill>
                  <a:schemeClr val="tx1"/>
                </a:solidFill>
              </a:rPr>
              <a:t>Cleanlab Studio</a:t>
            </a:r>
          </a:p>
        </p:txBody>
      </p:sp>
      <p:pic>
        <p:nvPicPr>
          <p:cNvPr id="5" name="Picture 4">
            <a:extLst>
              <a:ext uri="{FF2B5EF4-FFF2-40B4-BE49-F238E27FC236}">
                <a16:creationId xmlns:a16="http://schemas.microsoft.com/office/drawing/2014/main" id="{C6F916F2-BF4F-33EA-1CFF-CBA4D4732A29}"/>
              </a:ext>
            </a:extLst>
          </p:cNvPr>
          <p:cNvPicPr>
            <a:picLocks noChangeAspect="1"/>
          </p:cNvPicPr>
          <p:nvPr/>
        </p:nvPicPr>
        <p:blipFill>
          <a:blip r:embed="rId3"/>
          <a:stretch>
            <a:fillRect/>
          </a:stretch>
        </p:blipFill>
        <p:spPr>
          <a:xfrm>
            <a:off x="762001" y="1787959"/>
            <a:ext cx="10640049" cy="38304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6223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784C1-F2A3-59A2-B2CF-2CD5B41D8E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DE1BC5-A84B-2470-7C68-7B98022C36D6}"/>
              </a:ext>
            </a:extLst>
          </p:cNvPr>
          <p:cNvSpPr>
            <a:spLocks noGrp="1"/>
          </p:cNvSpPr>
          <p:nvPr>
            <p:ph type="title"/>
          </p:nvPr>
        </p:nvSpPr>
        <p:spPr>
          <a:xfrm>
            <a:off x="762001" y="800686"/>
            <a:ext cx="3621464" cy="553998"/>
          </a:xfrm>
        </p:spPr>
        <p:txBody>
          <a:bodyPr anchor="ctr"/>
          <a:lstStyle/>
          <a:p>
            <a:r>
              <a:rPr lang="en-US" sz="3600" b="1" dirty="0">
                <a:solidFill>
                  <a:schemeClr val="tx1"/>
                </a:solidFill>
              </a:rPr>
              <a:t>Cleanlab Studio</a:t>
            </a:r>
          </a:p>
        </p:txBody>
      </p:sp>
      <p:pic>
        <p:nvPicPr>
          <p:cNvPr id="3" name="Picture 2">
            <a:extLst>
              <a:ext uri="{FF2B5EF4-FFF2-40B4-BE49-F238E27FC236}">
                <a16:creationId xmlns:a16="http://schemas.microsoft.com/office/drawing/2014/main" id="{B654D4A8-B9A0-81E0-BD56-957DCBE5E8F7}"/>
              </a:ext>
            </a:extLst>
          </p:cNvPr>
          <p:cNvPicPr>
            <a:picLocks noChangeAspect="1"/>
          </p:cNvPicPr>
          <p:nvPr/>
        </p:nvPicPr>
        <p:blipFill>
          <a:blip r:embed="rId3"/>
          <a:stretch>
            <a:fillRect/>
          </a:stretch>
        </p:blipFill>
        <p:spPr>
          <a:xfrm>
            <a:off x="5455453" y="1583911"/>
            <a:ext cx="6112902" cy="444704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7EBABDA9-93BD-948F-B689-68BFDDF54066}"/>
              </a:ext>
            </a:extLst>
          </p:cNvPr>
          <p:cNvSpPr txBox="1"/>
          <p:nvPr/>
        </p:nvSpPr>
        <p:spPr>
          <a:xfrm>
            <a:off x="762001" y="1991102"/>
            <a:ext cx="446830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Since the performance for ‘expression’ is poor, so we will resolve issue for this task only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Some manipulation using masking, we create two additional labels ‘cleanlab_suggested_label_original’ and ‘cleanlab_suggested_label_pred’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Combine the resulting label into the </a:t>
            </a:r>
            <a:r>
              <a:rPr lang="en-US" dirty="0" err="1"/>
              <a:t>dataloader</a:t>
            </a:r>
            <a:r>
              <a:rPr lang="en-US" dirty="0"/>
              <a:t> class and rerun the models</a:t>
            </a:r>
          </a:p>
        </p:txBody>
      </p:sp>
    </p:spTree>
    <p:extLst>
      <p:ext uri="{BB962C8B-B14F-4D97-AF65-F5344CB8AC3E}">
        <p14:creationId xmlns:p14="http://schemas.microsoft.com/office/powerpoint/2010/main" val="254865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11A838-1652-4EF0-6DD3-BA9E3D8F6498}"/>
              </a:ext>
            </a:extLst>
          </p:cNvPr>
          <p:cNvSpPr>
            <a:spLocks noGrp="1"/>
          </p:cNvSpPr>
          <p:nvPr>
            <p:ph type="title"/>
          </p:nvPr>
        </p:nvSpPr>
        <p:spPr>
          <a:xfrm>
            <a:off x="762000" y="778132"/>
            <a:ext cx="10668000" cy="553998"/>
          </a:xfrm>
        </p:spPr>
        <p:txBody>
          <a:bodyPr/>
          <a:lstStyle/>
          <a:p>
            <a:r>
              <a:rPr lang="en-US" sz="3600" dirty="0"/>
              <a:t>Loss Curves - CNN Cleanlab Original</a:t>
            </a:r>
            <a:endParaRPr lang="en-IN" sz="3600" dirty="0"/>
          </a:p>
        </p:txBody>
      </p:sp>
      <p:pic>
        <p:nvPicPr>
          <p:cNvPr id="7170" name="Picture 2">
            <a:extLst>
              <a:ext uri="{FF2B5EF4-FFF2-40B4-BE49-F238E27FC236}">
                <a16:creationId xmlns:a16="http://schemas.microsoft.com/office/drawing/2014/main" id="{249B8D80-3B2C-AA3C-0EC5-ED2F4FF6E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12720"/>
            <a:ext cx="10668000" cy="51311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68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F1415-9D3D-B976-A265-889B440E9A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A49424-5B01-8733-BB52-D2D3F3A4C573}"/>
              </a:ext>
            </a:extLst>
          </p:cNvPr>
          <p:cNvSpPr>
            <a:spLocks noGrp="1"/>
          </p:cNvSpPr>
          <p:nvPr>
            <p:ph type="title"/>
          </p:nvPr>
        </p:nvSpPr>
        <p:spPr>
          <a:xfrm>
            <a:off x="762000" y="778132"/>
            <a:ext cx="10668000" cy="553998"/>
          </a:xfrm>
        </p:spPr>
        <p:txBody>
          <a:bodyPr/>
          <a:lstStyle/>
          <a:p>
            <a:r>
              <a:rPr lang="en-US" sz="3600" dirty="0"/>
              <a:t>Prediction - CNN Cleanlab Original</a:t>
            </a:r>
            <a:endParaRPr lang="en-IN" sz="3600" dirty="0"/>
          </a:p>
        </p:txBody>
      </p:sp>
      <p:pic>
        <p:nvPicPr>
          <p:cNvPr id="8194" name="Picture 2">
            <a:extLst>
              <a:ext uri="{FF2B5EF4-FFF2-40B4-BE49-F238E27FC236}">
                <a16:creationId xmlns:a16="http://schemas.microsoft.com/office/drawing/2014/main" id="{2704B1D6-14F3-9A1B-8CA3-70BCB82BF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43" y="1948294"/>
            <a:ext cx="11434713" cy="29614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28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C5EA60-12FC-4FB7-9CED-CDC28177F4B1}"/>
              </a:ext>
            </a:extLst>
          </p:cNvPr>
          <p:cNvSpPr>
            <a:spLocks noGrp="1"/>
          </p:cNvSpPr>
          <p:nvPr>
            <p:ph type="title"/>
          </p:nvPr>
        </p:nvSpPr>
        <p:spPr>
          <a:xfrm>
            <a:off x="761999" y="715962"/>
            <a:ext cx="7924801" cy="879574"/>
          </a:xfrm>
        </p:spPr>
        <p:txBody>
          <a:bodyPr>
            <a:normAutofit/>
          </a:bodyPr>
          <a:lstStyle/>
          <a:p>
            <a:r>
              <a:rPr lang="en-US" sz="3600" dirty="0"/>
              <a:t>The dataset : CMU Face Images</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905000"/>
            <a:ext cx="7844672" cy="4759751"/>
          </a:xfrm>
        </p:spPr>
        <p:txBody>
          <a:bodyPr vert="horz" lIns="91440" tIns="45720" rIns="91440" bIns="45720" rtlCol="0" anchor="t">
            <a:normAutofit/>
          </a:bodyPr>
          <a:lstStyle/>
          <a:p>
            <a:pPr marL="285750" indent="-285750" algn="just">
              <a:buFont typeface="Arial" panose="020B0604020202020204" pitchFamily="34" charset="0"/>
              <a:buChar char="•"/>
            </a:pPr>
            <a:r>
              <a:rPr lang="en-US" altLang="en-US" b="0" dirty="0"/>
              <a:t>Description</a:t>
            </a:r>
          </a:p>
          <a:p>
            <a:pPr marL="569214" lvl="1" indent="-285750" algn="just"/>
            <a:r>
              <a:rPr lang="en-US" altLang="en-US" b="0" dirty="0"/>
              <a:t>This data consists of 640 black and white face images of people. Each image can be characterized by the pose (straight, left, right, up), expression (neutral, happy, sad, angry), eyes (wearing sunglasses or not).</a:t>
            </a:r>
          </a:p>
          <a:p>
            <a:pPr marL="569214" lvl="1" indent="-285750" algn="just"/>
            <a:r>
              <a:rPr lang="en-US" altLang="en-US" b="0" dirty="0"/>
              <a:t>This directory contains 20 subdirectories, one for each person, named by </a:t>
            </a:r>
            <a:r>
              <a:rPr lang="en-US" altLang="en-US" b="0" dirty="0" err="1"/>
              <a:t>userid</a:t>
            </a:r>
            <a:r>
              <a:rPr lang="en-US" altLang="en-US" b="0" dirty="0"/>
              <a:t>. There are 32 images for each person capturing every combination of features.</a:t>
            </a:r>
          </a:p>
          <a:p>
            <a:pPr marL="569214" lvl="1" indent="-285750" algn="just"/>
            <a:r>
              <a:rPr lang="en-US" altLang="en-US" b="0" dirty="0"/>
              <a:t>16 of the 640 images have glitches due to problems with the camera setup; these are the .bad images</a:t>
            </a:r>
          </a:p>
          <a:p>
            <a:pPr algn="just"/>
            <a:endParaRPr lang="en-US" altLang="en-US" b="0" dirty="0"/>
          </a:p>
          <a:p>
            <a:pPr marL="285750" indent="-285750" algn="just">
              <a:buFont typeface="Arial" panose="020B0604020202020204" pitchFamily="34" charset="0"/>
              <a:buChar char="•"/>
            </a:pPr>
            <a:r>
              <a:rPr lang="en-US" altLang="en-US" b="0" dirty="0"/>
              <a:t>Naming convention of images</a:t>
            </a:r>
          </a:p>
          <a:p>
            <a:pPr marL="569214" lvl="1" indent="-285750" algn="just"/>
            <a:r>
              <a:rPr lang="en-US" altLang="en-US" b="0" dirty="0"/>
              <a:t>&lt;</a:t>
            </a:r>
            <a:r>
              <a:rPr lang="en-US" altLang="en-US" b="0" dirty="0" err="1"/>
              <a:t>userid</a:t>
            </a:r>
            <a:r>
              <a:rPr lang="en-US" altLang="en-US" b="0" dirty="0"/>
              <a:t>&gt;&lt;pose&gt;&lt;expression&gt;&lt;eyes&gt;&lt;scale&gt;.</a:t>
            </a:r>
            <a:r>
              <a:rPr lang="en-US" altLang="en-US" b="0" dirty="0" err="1"/>
              <a:t>pgm</a:t>
            </a:r>
            <a:endParaRPr lang="en-US" altLang="en-US" b="0" dirty="0"/>
          </a:p>
          <a:p>
            <a:pPr marL="569214" lvl="1" indent="-285750" algn="just"/>
            <a:r>
              <a:rPr lang="en-US" altLang="en-US" dirty="0"/>
              <a:t>Images with scale 1 were selected</a:t>
            </a:r>
            <a:r>
              <a:rPr lang="en-US" altLang="en-US" b="0" dirty="0"/>
              <a:t> i.e. full-resolution image (120x128) which has the convention &lt;</a:t>
            </a:r>
            <a:r>
              <a:rPr lang="en-US" altLang="en-US" b="0" dirty="0" err="1"/>
              <a:t>userid</a:t>
            </a:r>
            <a:r>
              <a:rPr lang="en-US" altLang="en-US" b="0" dirty="0"/>
              <a:t>&gt;&lt;pose&gt;&lt;expression&gt;&lt;eyes&gt;.</a:t>
            </a:r>
            <a:r>
              <a:rPr lang="en-US" altLang="en-US" b="0" dirty="0" err="1"/>
              <a:t>pgm</a:t>
            </a:r>
            <a:r>
              <a:rPr lang="en-US" altLang="en-US" b="0" dirty="0"/>
              <a:t> </a:t>
            </a:r>
          </a:p>
        </p:txBody>
      </p:sp>
    </p:spTree>
    <p:extLst>
      <p:ext uri="{BB962C8B-B14F-4D97-AF65-F5344CB8AC3E}">
        <p14:creationId xmlns:p14="http://schemas.microsoft.com/office/powerpoint/2010/main" val="317406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639E1-8EE9-396A-87E7-A6E909A5D6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61B35B-10DF-6DFF-FFFA-8551FB56F974}"/>
              </a:ext>
            </a:extLst>
          </p:cNvPr>
          <p:cNvSpPr>
            <a:spLocks noGrp="1"/>
          </p:cNvSpPr>
          <p:nvPr>
            <p:ph type="title"/>
          </p:nvPr>
        </p:nvSpPr>
        <p:spPr>
          <a:xfrm>
            <a:off x="762000" y="778132"/>
            <a:ext cx="10668000" cy="553998"/>
          </a:xfrm>
        </p:spPr>
        <p:txBody>
          <a:bodyPr/>
          <a:lstStyle/>
          <a:p>
            <a:r>
              <a:rPr lang="en-US" sz="3600" dirty="0"/>
              <a:t>Loss Curves - ResNet  Cleanlab Original</a:t>
            </a:r>
            <a:endParaRPr lang="en-IN" sz="3600" dirty="0"/>
          </a:p>
        </p:txBody>
      </p:sp>
      <p:pic>
        <p:nvPicPr>
          <p:cNvPr id="9218" name="Picture 2">
            <a:extLst>
              <a:ext uri="{FF2B5EF4-FFF2-40B4-BE49-F238E27FC236}">
                <a16:creationId xmlns:a16="http://schemas.microsoft.com/office/drawing/2014/main" id="{BE4D883C-12D2-3F60-A340-E33F30DAC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12720"/>
            <a:ext cx="10668000" cy="51311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2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A9F64-75D6-D185-1384-1D7D888F64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95811B-7F07-9D81-5D03-AA2034718381}"/>
              </a:ext>
            </a:extLst>
          </p:cNvPr>
          <p:cNvSpPr>
            <a:spLocks noGrp="1"/>
          </p:cNvSpPr>
          <p:nvPr>
            <p:ph type="title"/>
          </p:nvPr>
        </p:nvSpPr>
        <p:spPr>
          <a:xfrm>
            <a:off x="762000" y="778132"/>
            <a:ext cx="10668000" cy="553998"/>
          </a:xfrm>
        </p:spPr>
        <p:txBody>
          <a:bodyPr/>
          <a:lstStyle/>
          <a:p>
            <a:r>
              <a:rPr lang="en-US" sz="3600" dirty="0"/>
              <a:t>Prediction - ResNet Cleanlab Original</a:t>
            </a:r>
            <a:endParaRPr lang="en-IN" sz="3600" dirty="0"/>
          </a:p>
        </p:txBody>
      </p:sp>
      <p:pic>
        <p:nvPicPr>
          <p:cNvPr id="10242" name="Picture 2">
            <a:extLst>
              <a:ext uri="{FF2B5EF4-FFF2-40B4-BE49-F238E27FC236}">
                <a16:creationId xmlns:a16="http://schemas.microsoft.com/office/drawing/2014/main" id="{671C3103-05D8-EAFD-7BBF-0E4262DE5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04" y="2016267"/>
            <a:ext cx="11547835" cy="299070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42874-AA35-4A43-729E-5E9844EF4293}"/>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CB3B1379-88B1-B382-3782-5FABABB24974}"/>
              </a:ext>
            </a:extLst>
          </p:cNvPr>
          <p:cNvSpPr>
            <a:spLocks noGrp="1"/>
          </p:cNvSpPr>
          <p:nvPr>
            <p:ph type="title"/>
          </p:nvPr>
        </p:nvSpPr>
        <p:spPr>
          <a:xfrm>
            <a:off x="609600" y="447039"/>
            <a:ext cx="7035538" cy="854746"/>
          </a:xfrm>
        </p:spPr>
        <p:txBody>
          <a:bodyPr anchor="ctr">
            <a:normAutofit/>
          </a:bodyPr>
          <a:lstStyle/>
          <a:p>
            <a:r>
              <a:rPr lang="en-US" sz="3600" dirty="0">
                <a:solidFill>
                  <a:schemeClr val="accent5">
                    <a:lumMod val="20000"/>
                    <a:lumOff val="80000"/>
                  </a:schemeClr>
                </a:solidFill>
              </a:rPr>
              <a:t>Loss Curves - CNN Cleanlab Pred</a:t>
            </a:r>
            <a:endParaRPr lang="en-IN" sz="3600" dirty="0">
              <a:solidFill>
                <a:schemeClr val="accent5">
                  <a:lumMod val="20000"/>
                  <a:lumOff val="80000"/>
                </a:schemeClr>
              </a:solidFill>
            </a:endParaRPr>
          </a:p>
        </p:txBody>
      </p:sp>
      <p:pic>
        <p:nvPicPr>
          <p:cNvPr id="12290" name="Picture 2">
            <a:extLst>
              <a:ext uri="{FF2B5EF4-FFF2-40B4-BE49-F238E27FC236}">
                <a16:creationId xmlns:a16="http://schemas.microsoft.com/office/drawing/2014/main" id="{E373677F-1EDC-6470-6440-244E29D09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84101"/>
            <a:ext cx="10668000" cy="51311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1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DCB8-6059-B5C5-7867-DE773731A2D5}"/>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01846B32-706D-3D58-2580-BD66A196B0C2}"/>
              </a:ext>
            </a:extLst>
          </p:cNvPr>
          <p:cNvSpPr>
            <a:spLocks noGrp="1"/>
          </p:cNvSpPr>
          <p:nvPr>
            <p:ph type="title"/>
          </p:nvPr>
        </p:nvSpPr>
        <p:spPr>
          <a:xfrm>
            <a:off x="609600" y="447038"/>
            <a:ext cx="6875282" cy="910421"/>
          </a:xfrm>
        </p:spPr>
        <p:txBody>
          <a:bodyPr anchor="ctr">
            <a:normAutofit fontScale="90000"/>
          </a:bodyPr>
          <a:lstStyle/>
          <a:p>
            <a:r>
              <a:rPr lang="en-US" dirty="0">
                <a:solidFill>
                  <a:schemeClr val="accent5">
                    <a:lumMod val="20000"/>
                    <a:lumOff val="80000"/>
                  </a:schemeClr>
                </a:solidFill>
              </a:rPr>
              <a:t>Predictions - CNN Cleanlab Pred</a:t>
            </a:r>
            <a:endParaRPr lang="en-IN" dirty="0">
              <a:solidFill>
                <a:schemeClr val="accent5">
                  <a:lumMod val="20000"/>
                  <a:lumOff val="80000"/>
                </a:schemeClr>
              </a:solidFill>
            </a:endParaRPr>
          </a:p>
        </p:txBody>
      </p:sp>
      <p:pic>
        <p:nvPicPr>
          <p:cNvPr id="11266" name="Picture 2">
            <a:extLst>
              <a:ext uri="{FF2B5EF4-FFF2-40B4-BE49-F238E27FC236}">
                <a16:creationId xmlns:a16="http://schemas.microsoft.com/office/drawing/2014/main" id="{AA524DC9-85DC-70F6-CF68-8E0292085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38" y="2030915"/>
            <a:ext cx="11491274" cy="29760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40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FB2FA-97E7-917C-962C-CC465B3B7262}"/>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399B9AB8-C0F4-DB77-5A70-6A1E4306F4DD}"/>
              </a:ext>
            </a:extLst>
          </p:cNvPr>
          <p:cNvSpPr>
            <a:spLocks noGrp="1"/>
          </p:cNvSpPr>
          <p:nvPr>
            <p:ph type="title"/>
          </p:nvPr>
        </p:nvSpPr>
        <p:spPr>
          <a:xfrm>
            <a:off x="631596" y="342702"/>
            <a:ext cx="7645138" cy="959083"/>
          </a:xfrm>
        </p:spPr>
        <p:txBody>
          <a:bodyPr anchor="ctr">
            <a:normAutofit/>
          </a:bodyPr>
          <a:lstStyle/>
          <a:p>
            <a:r>
              <a:rPr lang="en-US" sz="3600" dirty="0">
                <a:solidFill>
                  <a:schemeClr val="accent5">
                    <a:lumMod val="20000"/>
                    <a:lumOff val="80000"/>
                  </a:schemeClr>
                </a:solidFill>
              </a:rPr>
              <a:t>Loss Curves - ResNet Cleanlab Pred</a:t>
            </a:r>
            <a:endParaRPr lang="en-IN" sz="3600" dirty="0">
              <a:solidFill>
                <a:schemeClr val="accent5">
                  <a:lumMod val="20000"/>
                  <a:lumOff val="80000"/>
                </a:schemeClr>
              </a:solidFill>
            </a:endParaRPr>
          </a:p>
        </p:txBody>
      </p:sp>
      <p:pic>
        <p:nvPicPr>
          <p:cNvPr id="14338" name="Picture 2">
            <a:extLst>
              <a:ext uri="{FF2B5EF4-FFF2-40B4-BE49-F238E27FC236}">
                <a16:creationId xmlns:a16="http://schemas.microsoft.com/office/drawing/2014/main" id="{92244C88-01D1-8BCE-18F0-212CF117F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65586"/>
            <a:ext cx="10668000" cy="51311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22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824EA-0904-E0AD-3EE4-5E1901B32C47}"/>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F407A07D-7730-2258-7053-172DE7449673}"/>
              </a:ext>
            </a:extLst>
          </p:cNvPr>
          <p:cNvSpPr>
            <a:spLocks noGrp="1"/>
          </p:cNvSpPr>
          <p:nvPr>
            <p:ph type="title"/>
          </p:nvPr>
        </p:nvSpPr>
        <p:spPr>
          <a:xfrm>
            <a:off x="609599" y="447040"/>
            <a:ext cx="7648281" cy="948128"/>
          </a:xfrm>
        </p:spPr>
        <p:txBody>
          <a:bodyPr anchor="ctr">
            <a:normAutofit/>
          </a:bodyPr>
          <a:lstStyle/>
          <a:p>
            <a:r>
              <a:rPr lang="en-US" sz="3600" dirty="0">
                <a:solidFill>
                  <a:schemeClr val="accent4">
                    <a:lumMod val="40000"/>
                    <a:lumOff val="60000"/>
                  </a:schemeClr>
                </a:solidFill>
              </a:rPr>
              <a:t>Predictions - ResNet Cleanlab Pred</a:t>
            </a:r>
            <a:endParaRPr lang="en-IN" sz="3600" dirty="0">
              <a:solidFill>
                <a:schemeClr val="accent4">
                  <a:lumMod val="40000"/>
                  <a:lumOff val="60000"/>
                </a:schemeClr>
              </a:solidFill>
            </a:endParaRPr>
          </a:p>
        </p:txBody>
      </p:sp>
      <p:pic>
        <p:nvPicPr>
          <p:cNvPr id="13314" name="Picture 2">
            <a:extLst>
              <a:ext uri="{FF2B5EF4-FFF2-40B4-BE49-F238E27FC236}">
                <a16:creationId xmlns:a16="http://schemas.microsoft.com/office/drawing/2014/main" id="{8E1B1792-A91C-91F9-F564-E6F662D9B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06" y="2082183"/>
            <a:ext cx="11293312" cy="29247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7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4D1B5-E417-EF62-00CA-6C43031421B8}"/>
              </a:ext>
            </a:extLst>
          </p:cNvPr>
          <p:cNvSpPr>
            <a:spLocks noGrp="1"/>
          </p:cNvSpPr>
          <p:nvPr>
            <p:ph type="title"/>
          </p:nvPr>
        </p:nvSpPr>
        <p:spPr>
          <a:xfrm>
            <a:off x="762000" y="716577"/>
            <a:ext cx="10668000" cy="615553"/>
          </a:xfrm>
        </p:spPr>
        <p:txBody>
          <a:bodyPr/>
          <a:lstStyle/>
          <a:p>
            <a:r>
              <a:rPr lang="en-US" dirty="0"/>
              <a:t>Results</a:t>
            </a:r>
            <a:endParaRPr lang="en-IN" dirty="0"/>
          </a:p>
        </p:txBody>
      </p:sp>
      <p:graphicFrame>
        <p:nvGraphicFramePr>
          <p:cNvPr id="4" name="Table 3">
            <a:extLst>
              <a:ext uri="{FF2B5EF4-FFF2-40B4-BE49-F238E27FC236}">
                <a16:creationId xmlns:a16="http://schemas.microsoft.com/office/drawing/2014/main" id="{5662E6BB-AC58-94BC-9245-D1B1AAC00740}"/>
              </a:ext>
            </a:extLst>
          </p:cNvPr>
          <p:cNvGraphicFramePr>
            <a:graphicFrameLocks noGrp="1"/>
          </p:cNvGraphicFramePr>
          <p:nvPr>
            <p:extLst>
              <p:ext uri="{D42A27DB-BD31-4B8C-83A1-F6EECF244321}">
                <p14:modId xmlns:p14="http://schemas.microsoft.com/office/powerpoint/2010/main" val="2639942576"/>
              </p:ext>
            </p:extLst>
          </p:nvPr>
        </p:nvGraphicFramePr>
        <p:xfrm>
          <a:off x="762000" y="2086953"/>
          <a:ext cx="10668000" cy="4054470"/>
        </p:xfrm>
        <a:graphic>
          <a:graphicData uri="http://schemas.openxmlformats.org/drawingml/2006/table">
            <a:tbl>
              <a:tblPr firstRow="1" bandRow="1">
                <a:tableStyleId>{5940675A-B579-460E-94D1-54222C63F5DA}</a:tableStyleId>
              </a:tblPr>
              <a:tblGrid>
                <a:gridCol w="2133600">
                  <a:extLst>
                    <a:ext uri="{9D8B030D-6E8A-4147-A177-3AD203B41FA5}">
                      <a16:colId xmlns:a16="http://schemas.microsoft.com/office/drawing/2014/main" val="3923257237"/>
                    </a:ext>
                  </a:extLst>
                </a:gridCol>
                <a:gridCol w="1827229">
                  <a:extLst>
                    <a:ext uri="{9D8B030D-6E8A-4147-A177-3AD203B41FA5}">
                      <a16:colId xmlns:a16="http://schemas.microsoft.com/office/drawing/2014/main" val="1045673931"/>
                    </a:ext>
                  </a:extLst>
                </a:gridCol>
                <a:gridCol w="2036190">
                  <a:extLst>
                    <a:ext uri="{9D8B030D-6E8A-4147-A177-3AD203B41FA5}">
                      <a16:colId xmlns:a16="http://schemas.microsoft.com/office/drawing/2014/main" val="2354845090"/>
                    </a:ext>
                  </a:extLst>
                </a:gridCol>
                <a:gridCol w="2432115">
                  <a:extLst>
                    <a:ext uri="{9D8B030D-6E8A-4147-A177-3AD203B41FA5}">
                      <a16:colId xmlns:a16="http://schemas.microsoft.com/office/drawing/2014/main" val="1839732813"/>
                    </a:ext>
                  </a:extLst>
                </a:gridCol>
                <a:gridCol w="2238866">
                  <a:extLst>
                    <a:ext uri="{9D8B030D-6E8A-4147-A177-3AD203B41FA5}">
                      <a16:colId xmlns:a16="http://schemas.microsoft.com/office/drawing/2014/main" val="932607237"/>
                    </a:ext>
                  </a:extLst>
                </a:gridCol>
              </a:tblGrid>
              <a:tr h="579210">
                <a:tc>
                  <a:txBody>
                    <a:bodyPr/>
                    <a:lstStyle/>
                    <a:p>
                      <a:r>
                        <a:rPr lang="en-US" dirty="0"/>
                        <a:t>Label (expression)</a:t>
                      </a:r>
                      <a:endParaRPr lang="en-IN" dirty="0"/>
                    </a:p>
                  </a:txBody>
                  <a:tcPr/>
                </a:tc>
                <a:tc>
                  <a:txBody>
                    <a:bodyPr/>
                    <a:lstStyle/>
                    <a:p>
                      <a:r>
                        <a:rPr lang="en-US" dirty="0"/>
                        <a:t>Model</a:t>
                      </a:r>
                      <a:endParaRPr lang="en-IN" dirty="0"/>
                    </a:p>
                  </a:txBody>
                  <a:tcPr/>
                </a:tc>
                <a:tc>
                  <a:txBody>
                    <a:bodyPr/>
                    <a:lstStyle/>
                    <a:p>
                      <a:r>
                        <a:rPr lang="en-US" dirty="0"/>
                        <a:t>Accuracy (pose)</a:t>
                      </a:r>
                      <a:endParaRPr lang="en-IN" dirty="0"/>
                    </a:p>
                  </a:txBody>
                  <a:tcPr/>
                </a:tc>
                <a:tc>
                  <a:txBody>
                    <a:bodyPr/>
                    <a:lstStyle/>
                    <a:p>
                      <a:r>
                        <a:rPr lang="en-US" dirty="0"/>
                        <a:t>Accuracy (expression)</a:t>
                      </a:r>
                      <a:endParaRPr lang="en-IN" dirty="0"/>
                    </a:p>
                  </a:txBody>
                  <a:tcPr/>
                </a:tc>
                <a:tc>
                  <a:txBody>
                    <a:bodyPr/>
                    <a:lstStyle/>
                    <a:p>
                      <a:r>
                        <a:rPr lang="en-US" dirty="0"/>
                        <a:t>Accuracy (eyes)</a:t>
                      </a:r>
                      <a:endParaRPr lang="en-IN" dirty="0"/>
                    </a:p>
                  </a:txBody>
                  <a:tcPr/>
                </a:tc>
                <a:extLst>
                  <a:ext uri="{0D108BD9-81ED-4DB2-BD59-A6C34878D82A}">
                    <a16:rowId xmlns:a16="http://schemas.microsoft.com/office/drawing/2014/main" val="2476589104"/>
                  </a:ext>
                </a:extLst>
              </a:tr>
              <a:tr h="579210">
                <a:tc>
                  <a:txBody>
                    <a:bodyPr/>
                    <a:lstStyle/>
                    <a:p>
                      <a:r>
                        <a:rPr lang="en-US" dirty="0"/>
                        <a:t>Original</a:t>
                      </a:r>
                      <a:endParaRPr lang="en-IN" dirty="0"/>
                    </a:p>
                  </a:txBody>
                  <a:tcPr/>
                </a:tc>
                <a:tc>
                  <a:txBody>
                    <a:bodyPr/>
                    <a:lstStyle/>
                    <a:p>
                      <a:r>
                        <a:rPr lang="en-US" dirty="0"/>
                        <a:t>CNN</a:t>
                      </a:r>
                      <a:endParaRPr lang="en-IN" dirty="0"/>
                    </a:p>
                  </a:txBody>
                  <a:tcPr/>
                </a:tc>
                <a:tc>
                  <a:txBody>
                    <a:bodyPr/>
                    <a:lstStyle/>
                    <a:p>
                      <a:r>
                        <a:rPr lang="en-US" dirty="0"/>
                        <a:t>97.6</a:t>
                      </a:r>
                      <a:endParaRPr lang="en-IN" dirty="0"/>
                    </a:p>
                  </a:txBody>
                  <a:tcPr/>
                </a:tc>
                <a:tc>
                  <a:txBody>
                    <a:bodyPr/>
                    <a:lstStyle/>
                    <a:p>
                      <a:r>
                        <a:rPr lang="en-US" dirty="0"/>
                        <a:t>16.8</a:t>
                      </a:r>
                      <a:endParaRPr lang="en-IN" dirty="0"/>
                    </a:p>
                  </a:txBody>
                  <a:tcPr/>
                </a:tc>
                <a:tc>
                  <a:txBody>
                    <a:bodyPr/>
                    <a:lstStyle/>
                    <a:p>
                      <a:r>
                        <a:rPr lang="en-US" dirty="0"/>
                        <a:t>97.6</a:t>
                      </a:r>
                      <a:endParaRPr lang="en-IN" dirty="0"/>
                    </a:p>
                  </a:txBody>
                  <a:tcPr/>
                </a:tc>
                <a:extLst>
                  <a:ext uri="{0D108BD9-81ED-4DB2-BD59-A6C34878D82A}">
                    <a16:rowId xmlns:a16="http://schemas.microsoft.com/office/drawing/2014/main" val="1314957990"/>
                  </a:ext>
                </a:extLst>
              </a:tr>
              <a:tr h="579210">
                <a:tc>
                  <a:txBody>
                    <a:bodyPr/>
                    <a:lstStyle/>
                    <a:p>
                      <a:r>
                        <a:rPr lang="en-US" dirty="0"/>
                        <a:t>Original</a:t>
                      </a:r>
                      <a:endParaRPr lang="en-IN" dirty="0"/>
                    </a:p>
                  </a:txBody>
                  <a:tcPr/>
                </a:tc>
                <a:tc>
                  <a:txBody>
                    <a:bodyPr/>
                    <a:lstStyle/>
                    <a:p>
                      <a:r>
                        <a:rPr lang="en-US" dirty="0"/>
                        <a:t>ResNet</a:t>
                      </a:r>
                      <a:endParaRPr lang="en-IN" dirty="0"/>
                    </a:p>
                  </a:txBody>
                  <a:tcPr/>
                </a:tc>
                <a:tc>
                  <a:txBody>
                    <a:bodyPr/>
                    <a:lstStyle/>
                    <a:p>
                      <a:r>
                        <a:rPr lang="en-US" dirty="0"/>
                        <a:t>73.6</a:t>
                      </a:r>
                      <a:endParaRPr lang="en-IN" dirty="0"/>
                    </a:p>
                  </a:txBody>
                  <a:tcPr/>
                </a:tc>
                <a:tc>
                  <a:txBody>
                    <a:bodyPr/>
                    <a:lstStyle/>
                    <a:p>
                      <a:r>
                        <a:rPr lang="en-US" dirty="0"/>
                        <a:t>20.8</a:t>
                      </a:r>
                      <a:endParaRPr lang="en-IN" dirty="0"/>
                    </a:p>
                  </a:txBody>
                  <a:tcPr/>
                </a:tc>
                <a:tc>
                  <a:txBody>
                    <a:bodyPr/>
                    <a:lstStyle/>
                    <a:p>
                      <a:r>
                        <a:rPr lang="en-US" dirty="0"/>
                        <a:t>76.8</a:t>
                      </a:r>
                      <a:endParaRPr lang="en-IN" dirty="0"/>
                    </a:p>
                  </a:txBody>
                  <a:tcPr/>
                </a:tc>
                <a:extLst>
                  <a:ext uri="{0D108BD9-81ED-4DB2-BD59-A6C34878D82A}">
                    <a16:rowId xmlns:a16="http://schemas.microsoft.com/office/drawing/2014/main" val="1642874942"/>
                  </a:ext>
                </a:extLst>
              </a:tr>
              <a:tr h="579210">
                <a:tc>
                  <a:txBody>
                    <a:bodyPr/>
                    <a:lstStyle/>
                    <a:p>
                      <a:r>
                        <a:rPr lang="en-US" dirty="0"/>
                        <a:t>Cleanlab Original</a:t>
                      </a:r>
                      <a:endParaRPr lang="en-IN" dirty="0"/>
                    </a:p>
                  </a:txBody>
                  <a:tcPr/>
                </a:tc>
                <a:tc>
                  <a:txBody>
                    <a:bodyPr/>
                    <a:lstStyle/>
                    <a:p>
                      <a:r>
                        <a:rPr lang="en-US" dirty="0"/>
                        <a:t>CNN</a:t>
                      </a:r>
                      <a:endParaRPr lang="en-IN" dirty="0"/>
                    </a:p>
                  </a:txBody>
                  <a:tcPr/>
                </a:tc>
                <a:tc>
                  <a:txBody>
                    <a:bodyPr/>
                    <a:lstStyle/>
                    <a:p>
                      <a:r>
                        <a:rPr lang="en-US" dirty="0"/>
                        <a:t>93.6</a:t>
                      </a:r>
                      <a:endParaRPr lang="en-IN" dirty="0"/>
                    </a:p>
                  </a:txBody>
                  <a:tcPr/>
                </a:tc>
                <a:tc>
                  <a:txBody>
                    <a:bodyPr/>
                    <a:lstStyle/>
                    <a:p>
                      <a:r>
                        <a:rPr lang="en-US" dirty="0"/>
                        <a:t>44.0</a:t>
                      </a:r>
                      <a:endParaRPr lang="en-IN" dirty="0"/>
                    </a:p>
                  </a:txBody>
                  <a:tcPr/>
                </a:tc>
                <a:tc>
                  <a:txBody>
                    <a:bodyPr/>
                    <a:lstStyle/>
                    <a:p>
                      <a:r>
                        <a:rPr lang="en-US" dirty="0"/>
                        <a:t>98.4</a:t>
                      </a:r>
                      <a:endParaRPr lang="en-IN" dirty="0"/>
                    </a:p>
                  </a:txBody>
                  <a:tcPr/>
                </a:tc>
                <a:extLst>
                  <a:ext uri="{0D108BD9-81ED-4DB2-BD59-A6C34878D82A}">
                    <a16:rowId xmlns:a16="http://schemas.microsoft.com/office/drawing/2014/main" val="2011518924"/>
                  </a:ext>
                </a:extLst>
              </a:tr>
              <a:tr h="579210">
                <a:tc>
                  <a:txBody>
                    <a:bodyPr/>
                    <a:lstStyle/>
                    <a:p>
                      <a:r>
                        <a:rPr lang="en-US" dirty="0"/>
                        <a:t>Cleanlab Original</a:t>
                      </a:r>
                      <a:endParaRPr lang="en-IN" dirty="0"/>
                    </a:p>
                  </a:txBody>
                  <a:tcPr/>
                </a:tc>
                <a:tc>
                  <a:txBody>
                    <a:bodyPr/>
                    <a:lstStyle/>
                    <a:p>
                      <a:r>
                        <a:rPr lang="en-US" dirty="0"/>
                        <a:t>ResNet</a:t>
                      </a:r>
                      <a:endParaRPr lang="en-IN" dirty="0"/>
                    </a:p>
                  </a:txBody>
                  <a:tcPr/>
                </a:tc>
                <a:tc>
                  <a:txBody>
                    <a:bodyPr/>
                    <a:lstStyle/>
                    <a:p>
                      <a:r>
                        <a:rPr lang="en-US" dirty="0"/>
                        <a:t>79.2</a:t>
                      </a:r>
                      <a:endParaRPr lang="en-IN" dirty="0"/>
                    </a:p>
                  </a:txBody>
                  <a:tcPr/>
                </a:tc>
                <a:tc>
                  <a:txBody>
                    <a:bodyPr/>
                    <a:lstStyle/>
                    <a:p>
                      <a:r>
                        <a:rPr lang="en-US" dirty="0"/>
                        <a:t>43.2</a:t>
                      </a:r>
                      <a:endParaRPr lang="en-IN" dirty="0"/>
                    </a:p>
                  </a:txBody>
                  <a:tcPr/>
                </a:tc>
                <a:tc>
                  <a:txBody>
                    <a:bodyPr/>
                    <a:lstStyle/>
                    <a:p>
                      <a:r>
                        <a:rPr lang="en-US" dirty="0"/>
                        <a:t>71.2</a:t>
                      </a:r>
                      <a:endParaRPr lang="en-IN" dirty="0"/>
                    </a:p>
                  </a:txBody>
                  <a:tcPr/>
                </a:tc>
                <a:extLst>
                  <a:ext uri="{0D108BD9-81ED-4DB2-BD59-A6C34878D82A}">
                    <a16:rowId xmlns:a16="http://schemas.microsoft.com/office/drawing/2014/main" val="3343515891"/>
                  </a:ext>
                </a:extLst>
              </a:tr>
              <a:tr h="579210">
                <a:tc>
                  <a:txBody>
                    <a:bodyPr/>
                    <a:lstStyle/>
                    <a:p>
                      <a:r>
                        <a:rPr lang="en-US" dirty="0"/>
                        <a:t>Cleanlab Pred</a:t>
                      </a:r>
                      <a:endParaRPr lang="en-IN" dirty="0"/>
                    </a:p>
                  </a:txBody>
                  <a:tcPr/>
                </a:tc>
                <a:tc>
                  <a:txBody>
                    <a:bodyPr/>
                    <a:lstStyle/>
                    <a:p>
                      <a:r>
                        <a:rPr lang="en-US" dirty="0"/>
                        <a:t>CNN</a:t>
                      </a:r>
                      <a:endParaRPr lang="en-IN" dirty="0"/>
                    </a:p>
                  </a:txBody>
                  <a:tcPr/>
                </a:tc>
                <a:tc>
                  <a:txBody>
                    <a:bodyPr/>
                    <a:lstStyle/>
                    <a:p>
                      <a:r>
                        <a:rPr lang="en-US" dirty="0"/>
                        <a:t>94.4</a:t>
                      </a:r>
                      <a:endParaRPr lang="en-IN" dirty="0"/>
                    </a:p>
                  </a:txBody>
                  <a:tcPr/>
                </a:tc>
                <a:tc>
                  <a:txBody>
                    <a:bodyPr/>
                    <a:lstStyle/>
                    <a:p>
                      <a:r>
                        <a:rPr lang="en-US" dirty="0"/>
                        <a:t>44.8</a:t>
                      </a:r>
                      <a:endParaRPr lang="en-IN" dirty="0"/>
                    </a:p>
                  </a:txBody>
                  <a:tcPr/>
                </a:tc>
                <a:tc>
                  <a:txBody>
                    <a:bodyPr/>
                    <a:lstStyle/>
                    <a:p>
                      <a:r>
                        <a:rPr lang="en-US" dirty="0"/>
                        <a:t>97.6</a:t>
                      </a:r>
                      <a:endParaRPr lang="en-IN" dirty="0"/>
                    </a:p>
                  </a:txBody>
                  <a:tcPr/>
                </a:tc>
                <a:extLst>
                  <a:ext uri="{0D108BD9-81ED-4DB2-BD59-A6C34878D82A}">
                    <a16:rowId xmlns:a16="http://schemas.microsoft.com/office/drawing/2014/main" val="1832955081"/>
                  </a:ext>
                </a:extLst>
              </a:tr>
              <a:tr h="579210">
                <a:tc>
                  <a:txBody>
                    <a:bodyPr/>
                    <a:lstStyle/>
                    <a:p>
                      <a:r>
                        <a:rPr lang="en-US" dirty="0"/>
                        <a:t>Cleanlab Pred</a:t>
                      </a:r>
                      <a:endParaRPr lang="en-IN" dirty="0"/>
                    </a:p>
                  </a:txBody>
                  <a:tcPr/>
                </a:tc>
                <a:tc>
                  <a:txBody>
                    <a:bodyPr/>
                    <a:lstStyle/>
                    <a:p>
                      <a:r>
                        <a:rPr lang="en-US" dirty="0"/>
                        <a:t>ResNet</a:t>
                      </a:r>
                      <a:endParaRPr lang="en-IN" dirty="0"/>
                    </a:p>
                  </a:txBody>
                  <a:tcPr/>
                </a:tc>
                <a:tc>
                  <a:txBody>
                    <a:bodyPr/>
                    <a:lstStyle/>
                    <a:p>
                      <a:r>
                        <a:rPr lang="en-US" dirty="0"/>
                        <a:t>67.2</a:t>
                      </a:r>
                      <a:endParaRPr lang="en-IN" dirty="0"/>
                    </a:p>
                  </a:txBody>
                  <a:tcPr/>
                </a:tc>
                <a:tc>
                  <a:txBody>
                    <a:bodyPr/>
                    <a:lstStyle/>
                    <a:p>
                      <a:r>
                        <a:rPr lang="en-US" dirty="0"/>
                        <a:t>39.2</a:t>
                      </a:r>
                      <a:endParaRPr lang="en-IN" dirty="0"/>
                    </a:p>
                  </a:txBody>
                  <a:tcPr/>
                </a:tc>
                <a:tc>
                  <a:txBody>
                    <a:bodyPr/>
                    <a:lstStyle/>
                    <a:p>
                      <a:r>
                        <a:rPr lang="en-US" dirty="0"/>
                        <a:t>77.6</a:t>
                      </a:r>
                      <a:endParaRPr lang="en-IN" dirty="0"/>
                    </a:p>
                  </a:txBody>
                  <a:tcPr/>
                </a:tc>
                <a:extLst>
                  <a:ext uri="{0D108BD9-81ED-4DB2-BD59-A6C34878D82A}">
                    <a16:rowId xmlns:a16="http://schemas.microsoft.com/office/drawing/2014/main" val="3977152599"/>
                  </a:ext>
                </a:extLst>
              </a:tr>
            </a:tbl>
          </a:graphicData>
        </a:graphic>
      </p:graphicFrame>
    </p:spTree>
    <p:extLst>
      <p:ext uri="{BB962C8B-B14F-4D97-AF65-F5344CB8AC3E}">
        <p14:creationId xmlns:p14="http://schemas.microsoft.com/office/powerpoint/2010/main" val="119899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F67FEF-713A-3DB8-6B9B-695013823C2A}"/>
              </a:ext>
            </a:extLst>
          </p:cNvPr>
          <p:cNvSpPr>
            <a:spLocks noGrp="1"/>
          </p:cNvSpPr>
          <p:nvPr>
            <p:ph type="body" sz="quarter" idx="11"/>
          </p:nvPr>
        </p:nvSpPr>
        <p:spPr>
          <a:xfrm>
            <a:off x="762000" y="1904999"/>
            <a:ext cx="6949126" cy="4797459"/>
          </a:xfrm>
        </p:spPr>
        <p:txBody>
          <a:bodyPr>
            <a:normAutofit/>
          </a:bodyPr>
          <a:lstStyle/>
          <a:p>
            <a:pPr marL="285750" indent="-285750" algn="just">
              <a:buFont typeface="Arial" panose="020B0604020202020204" pitchFamily="34" charset="0"/>
              <a:buChar char="•"/>
            </a:pPr>
            <a:r>
              <a:rPr lang="en-US" b="0" dirty="0"/>
              <a:t>Replacing the ‘expression’ label with Cleanlab increased the accuracy for the task by 100%</a:t>
            </a:r>
          </a:p>
          <a:p>
            <a:pPr marL="285750" indent="-285750" algn="just">
              <a:buFont typeface="Arial" panose="020B0604020202020204" pitchFamily="34" charset="0"/>
              <a:buChar char="•"/>
            </a:pPr>
            <a:r>
              <a:rPr lang="en-US" b="0" dirty="0"/>
              <a:t>Loss curve for the new labels for ‘expression’ task, starting following the downward pattern unlike the original where loss was increasing with epoch.</a:t>
            </a:r>
          </a:p>
          <a:p>
            <a:pPr marL="285750" indent="-285750" algn="just">
              <a:buFont typeface="Arial" panose="020B0604020202020204" pitchFamily="34" charset="0"/>
              <a:buChar char="•"/>
            </a:pPr>
            <a:r>
              <a:rPr lang="en-US" b="0" dirty="0"/>
              <a:t>One thing to keep in mind that, due to label change, the distribution of label changed, here, neutral label increased.</a:t>
            </a:r>
          </a:p>
          <a:p>
            <a:pPr marL="285750" indent="-285750" algn="just">
              <a:buFont typeface="Arial" panose="020B0604020202020204" pitchFamily="34" charset="0"/>
              <a:buChar char="•"/>
            </a:pPr>
            <a:r>
              <a:rPr lang="en-US" b="0" dirty="0"/>
              <a:t>Instead of using Studio (which uses their own ML model to raise label issues and suggest label change), one can use their own ML model through Datalab.</a:t>
            </a:r>
          </a:p>
          <a:p>
            <a:pPr marL="285750" indent="-285750" algn="just">
              <a:buFont typeface="Arial" panose="020B0604020202020204" pitchFamily="34" charset="0"/>
              <a:buChar char="•"/>
            </a:pPr>
            <a:r>
              <a:rPr lang="en-US" b="0" dirty="0"/>
              <a:t>Also, Cleanlab doesn’t have facility for Muti task, multi class classification, hence, I just used ‘expression’ label, treating it as simple multi class problem.</a:t>
            </a:r>
          </a:p>
          <a:p>
            <a:pPr marL="285750" indent="-285750" algn="just">
              <a:buFont typeface="Arial" panose="020B0604020202020204" pitchFamily="34" charset="0"/>
              <a:buChar char="•"/>
            </a:pPr>
            <a:endParaRPr lang="en-IN" b="0" dirty="0"/>
          </a:p>
        </p:txBody>
      </p:sp>
      <p:sp>
        <p:nvSpPr>
          <p:cNvPr id="3" name="Title 2">
            <a:extLst>
              <a:ext uri="{FF2B5EF4-FFF2-40B4-BE49-F238E27FC236}">
                <a16:creationId xmlns:a16="http://schemas.microsoft.com/office/drawing/2014/main" id="{D9F41ED9-8765-509F-75C5-4AF2486745E8}"/>
              </a:ext>
            </a:extLst>
          </p:cNvPr>
          <p:cNvSpPr>
            <a:spLocks noGrp="1"/>
          </p:cNvSpPr>
          <p:nvPr>
            <p:ph type="title"/>
          </p:nvPr>
        </p:nvSpPr>
        <p:spPr/>
        <p:txBody>
          <a:bodyPr>
            <a:normAutofit/>
          </a:bodyPr>
          <a:lstStyle/>
          <a:p>
            <a:r>
              <a:rPr lang="en-US" sz="3600" dirty="0">
                <a:solidFill>
                  <a:schemeClr val="accent3">
                    <a:lumMod val="20000"/>
                    <a:lumOff val="80000"/>
                  </a:schemeClr>
                </a:solidFill>
              </a:rPr>
              <a:t>Conclusion</a:t>
            </a:r>
            <a:endParaRPr lang="en-IN" sz="3600" dirty="0">
              <a:solidFill>
                <a:schemeClr val="accent3">
                  <a:lumMod val="20000"/>
                  <a:lumOff val="80000"/>
                </a:schemeClr>
              </a:solidFill>
            </a:endParaRPr>
          </a:p>
        </p:txBody>
      </p:sp>
    </p:spTree>
    <p:extLst>
      <p:ext uri="{BB962C8B-B14F-4D97-AF65-F5344CB8AC3E}">
        <p14:creationId xmlns:p14="http://schemas.microsoft.com/office/powerpoint/2010/main" val="399062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98BED12C-0F43-AFBC-57F8-F5E1B89C1A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51B0C2-4BF4-4EE5-F197-8E9688885053}"/>
              </a:ext>
            </a:extLst>
          </p:cNvPr>
          <p:cNvSpPr>
            <a:spLocks noGrp="1"/>
          </p:cNvSpPr>
          <p:nvPr>
            <p:ph type="title"/>
          </p:nvPr>
        </p:nvSpPr>
        <p:spPr>
          <a:xfrm>
            <a:off x="762001" y="800686"/>
            <a:ext cx="3621464" cy="553998"/>
          </a:xfrm>
        </p:spPr>
        <p:txBody>
          <a:bodyPr anchor="ctr"/>
          <a:lstStyle/>
          <a:p>
            <a:r>
              <a:rPr lang="en-US" sz="3600" b="1" dirty="0">
                <a:solidFill>
                  <a:schemeClr val="tx1"/>
                </a:solidFill>
              </a:rPr>
              <a:t>Sample of data</a:t>
            </a:r>
          </a:p>
        </p:txBody>
      </p:sp>
      <p:pic>
        <p:nvPicPr>
          <p:cNvPr id="2" name="Picture 2">
            <a:extLst>
              <a:ext uri="{FF2B5EF4-FFF2-40B4-BE49-F238E27FC236}">
                <a16:creationId xmlns:a16="http://schemas.microsoft.com/office/drawing/2014/main" id="{F9755D6F-E022-EA4F-7C38-CDD8107C7B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987"/>
          <a:stretch/>
        </p:blipFill>
        <p:spPr bwMode="auto">
          <a:xfrm>
            <a:off x="762000" y="1904998"/>
            <a:ext cx="10644666" cy="31854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05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51035-C959-D080-8F69-611F94ABB2A1}"/>
              </a:ext>
            </a:extLst>
          </p:cNvPr>
          <p:cNvSpPr>
            <a:spLocks noGrp="1"/>
          </p:cNvSpPr>
          <p:nvPr>
            <p:ph type="title"/>
          </p:nvPr>
        </p:nvSpPr>
        <p:spPr>
          <a:xfrm>
            <a:off x="762000" y="716577"/>
            <a:ext cx="10668000" cy="615553"/>
          </a:xfrm>
        </p:spPr>
        <p:txBody>
          <a:bodyPr>
            <a:noAutofit/>
          </a:bodyPr>
          <a:lstStyle/>
          <a:p>
            <a:r>
              <a:rPr lang="en-US" sz="3600" dirty="0">
                <a:solidFill>
                  <a:schemeClr val="accent4">
                    <a:lumMod val="75000"/>
                  </a:schemeClr>
                </a:solidFill>
              </a:rPr>
              <a:t>Approach</a:t>
            </a:r>
            <a:endParaRPr lang="en-US" sz="3200" dirty="0">
              <a:solidFill>
                <a:schemeClr val="accent4">
                  <a:lumMod val="75000"/>
                </a:schemeClr>
              </a:solidFill>
            </a:endParaRPr>
          </a:p>
        </p:txBody>
      </p:sp>
      <p:graphicFrame>
        <p:nvGraphicFramePr>
          <p:cNvPr id="8" name="Diagram 7">
            <a:extLst>
              <a:ext uri="{FF2B5EF4-FFF2-40B4-BE49-F238E27FC236}">
                <a16:creationId xmlns:a16="http://schemas.microsoft.com/office/drawing/2014/main" id="{61EB89F0-4368-B7FA-EA31-94D2A5314DB5}"/>
              </a:ext>
            </a:extLst>
          </p:cNvPr>
          <p:cNvGraphicFramePr/>
          <p:nvPr>
            <p:extLst>
              <p:ext uri="{D42A27DB-BD31-4B8C-83A1-F6EECF244321}">
                <p14:modId xmlns:p14="http://schemas.microsoft.com/office/powerpoint/2010/main" val="411908697"/>
              </p:ext>
            </p:extLst>
          </p:nvPr>
        </p:nvGraphicFramePr>
        <p:xfrm>
          <a:off x="762000" y="1808479"/>
          <a:ext cx="6172200" cy="3616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86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E55BC-A803-2797-0CE1-32FB7E89624D}"/>
              </a:ext>
            </a:extLst>
          </p:cNvPr>
          <p:cNvSpPr>
            <a:spLocks noGrp="1"/>
          </p:cNvSpPr>
          <p:nvPr>
            <p:ph type="body" sz="quarter" idx="11"/>
          </p:nvPr>
        </p:nvSpPr>
        <p:spPr>
          <a:xfrm>
            <a:off x="762000" y="1905000"/>
            <a:ext cx="5252720" cy="2727960"/>
          </a:xfrm>
        </p:spPr>
        <p:txBody>
          <a:bodyPr/>
          <a:lstStyle/>
          <a:p>
            <a:pPr marL="285750" indent="-285750">
              <a:buFont typeface="Arial" panose="020B0604020202020204" pitchFamily="34" charset="0"/>
              <a:buChar char="•"/>
            </a:pPr>
            <a:r>
              <a:rPr lang="en-US" b="0" dirty="0"/>
              <a:t>Important features</a:t>
            </a:r>
          </a:p>
          <a:p>
            <a:pPr marL="569214" lvl="1" indent="-285750"/>
            <a:r>
              <a:rPr lang="en-US" dirty="0"/>
              <a:t>Filter the .bad images using glob </a:t>
            </a:r>
            <a:endParaRPr lang="en-US" b="0" dirty="0"/>
          </a:p>
          <a:p>
            <a:pPr marL="569214" lvl="1" indent="-285750"/>
            <a:r>
              <a:rPr lang="en-US" b="0" dirty="0"/>
              <a:t>Fixed length lists for speed up</a:t>
            </a:r>
          </a:p>
          <a:p>
            <a:pPr marL="569214" lvl="1" indent="-285750"/>
            <a:r>
              <a:rPr lang="en-US" dirty="0"/>
              <a:t>Leveraging the structure of file name to get the values for pose, expression, eyes</a:t>
            </a:r>
          </a:p>
          <a:p>
            <a:pPr marL="569214" lvl="1" indent="-285750"/>
            <a:r>
              <a:rPr lang="en-US" b="0" dirty="0"/>
              <a:t>Return image (for visualization) and tuple(</a:t>
            </a:r>
            <a:r>
              <a:rPr lang="en-US" dirty="0"/>
              <a:t>pose, expression, eyes</a:t>
            </a:r>
            <a:r>
              <a:rPr lang="en-US" b="0" dirty="0"/>
              <a:t>)</a:t>
            </a:r>
          </a:p>
        </p:txBody>
      </p:sp>
      <p:sp>
        <p:nvSpPr>
          <p:cNvPr id="5" name="Title 4">
            <a:extLst>
              <a:ext uri="{FF2B5EF4-FFF2-40B4-BE49-F238E27FC236}">
                <a16:creationId xmlns:a16="http://schemas.microsoft.com/office/drawing/2014/main" id="{016D0451-3AE0-D21A-E7F7-C15DAF640C9D}"/>
              </a:ext>
            </a:extLst>
          </p:cNvPr>
          <p:cNvSpPr>
            <a:spLocks noGrp="1"/>
          </p:cNvSpPr>
          <p:nvPr>
            <p:ph type="title"/>
          </p:nvPr>
        </p:nvSpPr>
        <p:spPr>
          <a:xfrm>
            <a:off x="762000" y="715961"/>
            <a:ext cx="5334000" cy="828359"/>
          </a:xfrm>
        </p:spPr>
        <p:txBody>
          <a:bodyPr>
            <a:normAutofit/>
          </a:bodyPr>
          <a:lstStyle/>
          <a:p>
            <a:r>
              <a:rPr lang="en-US" sz="3600" dirty="0"/>
              <a:t>Custom Data Loader</a:t>
            </a:r>
            <a:endParaRPr lang="en-IN" sz="3600" dirty="0"/>
          </a:p>
        </p:txBody>
      </p:sp>
      <p:pic>
        <p:nvPicPr>
          <p:cNvPr id="13" name="Picture 12">
            <a:extLst>
              <a:ext uri="{FF2B5EF4-FFF2-40B4-BE49-F238E27FC236}">
                <a16:creationId xmlns:a16="http://schemas.microsoft.com/office/drawing/2014/main" id="{73A7253B-8C29-4DCF-1FA9-E125BB1E61A0}"/>
              </a:ext>
            </a:extLst>
          </p:cNvPr>
          <p:cNvPicPr>
            <a:picLocks noChangeAspect="1"/>
          </p:cNvPicPr>
          <p:nvPr/>
        </p:nvPicPr>
        <p:blipFill>
          <a:blip r:embed="rId2"/>
          <a:srcRect l="4878" t="3305" r="4324" b="3127"/>
          <a:stretch/>
        </p:blipFill>
        <p:spPr>
          <a:xfrm>
            <a:off x="6858001" y="121920"/>
            <a:ext cx="4693920" cy="66141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6030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4B0B3-CE62-264F-5FEA-CBDF7D0D616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7984509-10C0-82EC-F86C-C3AB90F06BC8}"/>
              </a:ext>
            </a:extLst>
          </p:cNvPr>
          <p:cNvSpPr>
            <a:spLocks noGrp="1"/>
          </p:cNvSpPr>
          <p:nvPr>
            <p:ph type="body" sz="quarter" idx="11"/>
          </p:nvPr>
        </p:nvSpPr>
        <p:spPr>
          <a:xfrm>
            <a:off x="762000" y="1905000"/>
            <a:ext cx="5334000" cy="2352040"/>
          </a:xfrm>
        </p:spPr>
        <p:txBody>
          <a:bodyPr>
            <a:normAutofit/>
          </a:bodyPr>
          <a:lstStyle/>
          <a:p>
            <a:pPr marL="285750" indent="-285750">
              <a:buFont typeface="Arial" panose="020B0604020202020204" pitchFamily="34" charset="0"/>
              <a:buChar char="•"/>
            </a:pPr>
            <a:r>
              <a:rPr lang="en-US" b="0" dirty="0"/>
              <a:t>CNN</a:t>
            </a:r>
          </a:p>
          <a:p>
            <a:pPr marL="569214" lvl="1" indent="-285750"/>
            <a:r>
              <a:rPr lang="en-US" dirty="0"/>
              <a:t>CNN based classifier with convolution layer and max pooling layer</a:t>
            </a:r>
          </a:p>
          <a:p>
            <a:pPr marL="569214" lvl="1" indent="-285750"/>
            <a:r>
              <a:rPr lang="en-US" dirty="0"/>
              <a:t>T</a:t>
            </a:r>
            <a:r>
              <a:rPr lang="en-US" b="0" dirty="0"/>
              <a:t>ask-specific heads with intermediate layers</a:t>
            </a:r>
          </a:p>
          <a:p>
            <a:pPr marL="569214" lvl="1" indent="-285750"/>
            <a:r>
              <a:rPr lang="en-US" dirty="0"/>
              <a:t>Dropout, Batch Norm layers to control risk of  overfitting</a:t>
            </a:r>
            <a:endParaRPr lang="en-US" b="0" dirty="0"/>
          </a:p>
        </p:txBody>
      </p:sp>
      <p:sp>
        <p:nvSpPr>
          <p:cNvPr id="5" name="Title 4">
            <a:extLst>
              <a:ext uri="{FF2B5EF4-FFF2-40B4-BE49-F238E27FC236}">
                <a16:creationId xmlns:a16="http://schemas.microsoft.com/office/drawing/2014/main" id="{12D72CE1-4BCE-92F9-FA6C-FE28BC020539}"/>
              </a:ext>
            </a:extLst>
          </p:cNvPr>
          <p:cNvSpPr>
            <a:spLocks noGrp="1"/>
          </p:cNvSpPr>
          <p:nvPr>
            <p:ph type="title"/>
          </p:nvPr>
        </p:nvSpPr>
        <p:spPr>
          <a:xfrm>
            <a:off x="762000" y="715961"/>
            <a:ext cx="5334000" cy="787719"/>
          </a:xfrm>
        </p:spPr>
        <p:txBody>
          <a:bodyPr>
            <a:normAutofit/>
          </a:bodyPr>
          <a:lstStyle/>
          <a:p>
            <a:r>
              <a:rPr lang="en-US" sz="3600" dirty="0"/>
              <a:t>Model Architecture</a:t>
            </a:r>
            <a:endParaRPr lang="en-IN" sz="3600" dirty="0"/>
          </a:p>
        </p:txBody>
      </p:sp>
      <p:pic>
        <p:nvPicPr>
          <p:cNvPr id="7" name="Picture 6">
            <a:extLst>
              <a:ext uri="{FF2B5EF4-FFF2-40B4-BE49-F238E27FC236}">
                <a16:creationId xmlns:a16="http://schemas.microsoft.com/office/drawing/2014/main" id="{E66CA64C-EFA5-8994-4380-56A0EF87E11F}"/>
              </a:ext>
            </a:extLst>
          </p:cNvPr>
          <p:cNvPicPr>
            <a:picLocks noChangeAspect="1"/>
          </p:cNvPicPr>
          <p:nvPr/>
        </p:nvPicPr>
        <p:blipFill>
          <a:blip r:embed="rId2"/>
          <a:stretch>
            <a:fillRect/>
          </a:stretch>
        </p:blipFill>
        <p:spPr>
          <a:xfrm>
            <a:off x="6853726" y="193040"/>
            <a:ext cx="4648674" cy="6471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7888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04536-2631-8E17-5983-0FD9E78D72C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60DFEA-8C1C-D7AB-000A-4048EBAB1041}"/>
              </a:ext>
            </a:extLst>
          </p:cNvPr>
          <p:cNvSpPr>
            <a:spLocks noGrp="1"/>
          </p:cNvSpPr>
          <p:nvPr>
            <p:ph type="body" sz="quarter" idx="11"/>
          </p:nvPr>
        </p:nvSpPr>
        <p:spPr>
          <a:xfrm>
            <a:off x="762000" y="1904999"/>
            <a:ext cx="5334000" cy="4333241"/>
          </a:xfrm>
        </p:spPr>
        <p:txBody>
          <a:bodyPr>
            <a:normAutofit/>
          </a:bodyPr>
          <a:lstStyle/>
          <a:p>
            <a:pPr marL="285750" indent="-285750">
              <a:buFont typeface="Arial" panose="020B0604020202020204" pitchFamily="34" charset="0"/>
              <a:buChar char="•"/>
            </a:pPr>
            <a:r>
              <a:rPr lang="en-US" b="0" dirty="0"/>
              <a:t>CNN</a:t>
            </a:r>
          </a:p>
          <a:p>
            <a:pPr marL="569214" lvl="1" indent="-285750"/>
            <a:r>
              <a:rPr lang="en-US" dirty="0"/>
              <a:t>CNN based classifier with convolution layer and max pooling layer</a:t>
            </a:r>
          </a:p>
          <a:p>
            <a:pPr marL="569214" lvl="1" indent="-285750"/>
            <a:r>
              <a:rPr lang="en-US" dirty="0"/>
              <a:t>T</a:t>
            </a:r>
            <a:r>
              <a:rPr lang="en-US" b="0" dirty="0"/>
              <a:t>ask-specific heads with intermediate layers</a:t>
            </a:r>
          </a:p>
          <a:p>
            <a:pPr marL="569214" lvl="1" indent="-285750"/>
            <a:r>
              <a:rPr lang="en-US" dirty="0"/>
              <a:t>Dropout, Batch Norm layers to control risk of  overfitting</a:t>
            </a:r>
          </a:p>
          <a:p>
            <a:pPr lvl="1" indent="0">
              <a:buNone/>
            </a:pPr>
            <a:endParaRPr lang="en-US" dirty="0"/>
          </a:p>
          <a:p>
            <a:pPr marL="285750" indent="-285750">
              <a:buFont typeface="Arial" panose="020B0604020202020204" pitchFamily="34" charset="0"/>
              <a:buChar char="•"/>
            </a:pPr>
            <a:r>
              <a:rPr lang="en-US" b="0" dirty="0"/>
              <a:t>ResNet50</a:t>
            </a:r>
          </a:p>
          <a:p>
            <a:pPr marL="569214" lvl="1" indent="-285750"/>
            <a:r>
              <a:rPr lang="en-US" dirty="0"/>
              <a:t>Use pretrained weights</a:t>
            </a:r>
          </a:p>
          <a:p>
            <a:pPr marL="569214" lvl="1" indent="-285750"/>
            <a:r>
              <a:rPr lang="en-US" dirty="0"/>
              <a:t>Freeze early layers</a:t>
            </a:r>
          </a:p>
          <a:p>
            <a:pPr marL="569214" lvl="1" indent="-285750"/>
            <a:r>
              <a:rPr lang="en-US" dirty="0"/>
              <a:t>T</a:t>
            </a:r>
            <a:r>
              <a:rPr lang="en-US" b="0" dirty="0"/>
              <a:t>ask-specific heads with </a:t>
            </a:r>
            <a:r>
              <a:rPr lang="en-US" dirty="0"/>
              <a:t>Dropout, Batch Norm layers</a:t>
            </a:r>
            <a:endParaRPr lang="en-US" b="0" dirty="0"/>
          </a:p>
          <a:p>
            <a:pPr lvl="1" indent="0">
              <a:buNone/>
            </a:pPr>
            <a:endParaRPr lang="en-US" b="0" dirty="0"/>
          </a:p>
        </p:txBody>
      </p:sp>
      <p:sp>
        <p:nvSpPr>
          <p:cNvPr id="5" name="Title 4">
            <a:extLst>
              <a:ext uri="{FF2B5EF4-FFF2-40B4-BE49-F238E27FC236}">
                <a16:creationId xmlns:a16="http://schemas.microsoft.com/office/drawing/2014/main" id="{D4B7A4DC-EFBD-7049-FCF7-470A127C1279}"/>
              </a:ext>
            </a:extLst>
          </p:cNvPr>
          <p:cNvSpPr>
            <a:spLocks noGrp="1"/>
          </p:cNvSpPr>
          <p:nvPr>
            <p:ph type="title"/>
          </p:nvPr>
        </p:nvSpPr>
        <p:spPr>
          <a:xfrm>
            <a:off x="762000" y="715961"/>
            <a:ext cx="5334000" cy="787719"/>
          </a:xfrm>
        </p:spPr>
        <p:txBody>
          <a:bodyPr>
            <a:normAutofit/>
          </a:bodyPr>
          <a:lstStyle/>
          <a:p>
            <a:r>
              <a:rPr lang="en-US" sz="3600" dirty="0"/>
              <a:t>Model Architecture</a:t>
            </a:r>
            <a:endParaRPr lang="en-IN" sz="3600" dirty="0"/>
          </a:p>
        </p:txBody>
      </p:sp>
      <p:pic>
        <p:nvPicPr>
          <p:cNvPr id="4" name="Picture 3">
            <a:extLst>
              <a:ext uri="{FF2B5EF4-FFF2-40B4-BE49-F238E27FC236}">
                <a16:creationId xmlns:a16="http://schemas.microsoft.com/office/drawing/2014/main" id="{5ABC0917-31F4-EFA7-9C8A-7079F272103C}"/>
              </a:ext>
            </a:extLst>
          </p:cNvPr>
          <p:cNvPicPr>
            <a:picLocks noChangeAspect="1"/>
          </p:cNvPicPr>
          <p:nvPr/>
        </p:nvPicPr>
        <p:blipFill>
          <a:blip r:embed="rId2"/>
          <a:stretch>
            <a:fillRect/>
          </a:stretch>
        </p:blipFill>
        <p:spPr>
          <a:xfrm>
            <a:off x="6863080" y="715961"/>
            <a:ext cx="4641122" cy="52933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851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71EF0-8ABA-19F2-CC1B-77CEEDAC390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8A51AB4-8524-55EE-9717-64B8F9AA019C}"/>
              </a:ext>
            </a:extLst>
          </p:cNvPr>
          <p:cNvSpPr>
            <a:spLocks noGrp="1"/>
          </p:cNvSpPr>
          <p:nvPr>
            <p:ph type="body" sz="quarter" idx="11"/>
          </p:nvPr>
        </p:nvSpPr>
        <p:spPr>
          <a:xfrm>
            <a:off x="762000" y="1905000"/>
            <a:ext cx="5466080" cy="4119880"/>
          </a:xfrm>
        </p:spPr>
        <p:txBody>
          <a:bodyPr>
            <a:normAutofit/>
          </a:bodyPr>
          <a:lstStyle/>
          <a:p>
            <a:pPr marL="285750" indent="-285750">
              <a:buFont typeface="Arial" panose="020B0604020202020204" pitchFamily="34" charset="0"/>
              <a:buChar char="•"/>
            </a:pPr>
            <a:r>
              <a:rPr lang="en-US" b="0" dirty="0"/>
              <a:t>Important features</a:t>
            </a:r>
          </a:p>
          <a:p>
            <a:pPr marL="569214" lvl="1" indent="-285750"/>
            <a:r>
              <a:rPr lang="en-US" dirty="0"/>
              <a:t>Use cross entropy loss for each task</a:t>
            </a:r>
          </a:p>
          <a:p>
            <a:pPr marL="569214" lvl="1" indent="-285750"/>
            <a:r>
              <a:rPr lang="en-US" b="0" dirty="0"/>
              <a:t>Stochastic Gradient Descent Optimizer</a:t>
            </a:r>
          </a:p>
          <a:p>
            <a:pPr marL="569214" lvl="1" indent="-285750"/>
            <a:r>
              <a:rPr lang="en-US" b="0" dirty="0"/>
              <a:t>Train for 20 epochs with batch size of 32 and 8</a:t>
            </a:r>
            <a:r>
              <a:rPr lang="en-US" sz="1800" b="0" kern="1200" dirty="0">
                <a:solidFill>
                  <a:srgbClr val="FFFFFF"/>
                </a:solidFill>
                <a:effectLst/>
                <a:latin typeface="Segoe UI" panose="020B0502040204020203" pitchFamily="34" charset="0"/>
                <a:ea typeface="+mn-ea"/>
                <a:cs typeface="+mn-cs"/>
              </a:rPr>
              <a:t>0:20 train-test split</a:t>
            </a:r>
            <a:endParaRPr lang="en-US" b="0" dirty="0"/>
          </a:p>
          <a:p>
            <a:pPr marL="569214" lvl="1" indent="-285750"/>
            <a:r>
              <a:rPr lang="en-US" b="0" dirty="0"/>
              <a:t>Fixed length lists for speed up</a:t>
            </a:r>
          </a:p>
          <a:p>
            <a:pPr marL="569214" lvl="1" indent="-285750"/>
            <a:r>
              <a:rPr lang="en-US" dirty="0"/>
              <a:t>Leveraging the structure of file name to get the values for pose, expression, eyes</a:t>
            </a:r>
          </a:p>
          <a:p>
            <a:pPr marL="569214" lvl="1" indent="-285750"/>
            <a:r>
              <a:rPr lang="en-US" b="0" dirty="0"/>
              <a:t>Return image (for visualization) and tuple(</a:t>
            </a:r>
            <a:r>
              <a:rPr lang="en-US" dirty="0"/>
              <a:t>pose, expression, eyes</a:t>
            </a:r>
            <a:r>
              <a:rPr lang="en-US" b="0" dirty="0"/>
              <a:t>)</a:t>
            </a:r>
          </a:p>
        </p:txBody>
      </p:sp>
      <p:sp>
        <p:nvSpPr>
          <p:cNvPr id="5" name="Title 4">
            <a:extLst>
              <a:ext uri="{FF2B5EF4-FFF2-40B4-BE49-F238E27FC236}">
                <a16:creationId xmlns:a16="http://schemas.microsoft.com/office/drawing/2014/main" id="{A76BCFB6-1016-FB9B-85BD-B3CC8D909D1F}"/>
              </a:ext>
            </a:extLst>
          </p:cNvPr>
          <p:cNvSpPr>
            <a:spLocks noGrp="1"/>
          </p:cNvSpPr>
          <p:nvPr>
            <p:ph type="title"/>
          </p:nvPr>
        </p:nvSpPr>
        <p:spPr>
          <a:xfrm>
            <a:off x="762000" y="715961"/>
            <a:ext cx="5334000" cy="828359"/>
          </a:xfrm>
        </p:spPr>
        <p:txBody>
          <a:bodyPr>
            <a:normAutofit/>
          </a:bodyPr>
          <a:lstStyle/>
          <a:p>
            <a:r>
              <a:rPr lang="en-US" sz="3600" dirty="0"/>
              <a:t>Train the model</a:t>
            </a:r>
            <a:endParaRPr lang="en-IN" sz="3600" dirty="0"/>
          </a:p>
        </p:txBody>
      </p:sp>
      <p:pic>
        <p:nvPicPr>
          <p:cNvPr id="7" name="Picture 6">
            <a:extLst>
              <a:ext uri="{FF2B5EF4-FFF2-40B4-BE49-F238E27FC236}">
                <a16:creationId xmlns:a16="http://schemas.microsoft.com/office/drawing/2014/main" id="{FA0223F6-51AD-2D69-2E33-0BDB6E3AFE0F}"/>
              </a:ext>
            </a:extLst>
          </p:cNvPr>
          <p:cNvPicPr>
            <a:picLocks noChangeAspect="1"/>
          </p:cNvPicPr>
          <p:nvPr/>
        </p:nvPicPr>
        <p:blipFill>
          <a:blip r:embed="rId2"/>
          <a:stretch>
            <a:fillRect/>
          </a:stretch>
        </p:blipFill>
        <p:spPr>
          <a:xfrm>
            <a:off x="6844416" y="375920"/>
            <a:ext cx="4673918" cy="61061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1861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2C867-F830-4E38-FCD9-4B7DA975EA92}"/>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B284F253-F0A3-414D-155C-DBF63EBA6828}"/>
              </a:ext>
            </a:extLst>
          </p:cNvPr>
          <p:cNvSpPr>
            <a:spLocks noGrp="1"/>
          </p:cNvSpPr>
          <p:nvPr>
            <p:ph type="title"/>
          </p:nvPr>
        </p:nvSpPr>
        <p:spPr>
          <a:xfrm>
            <a:off x="609600" y="447039"/>
            <a:ext cx="4023360" cy="854746"/>
          </a:xfrm>
        </p:spPr>
        <p:txBody>
          <a:bodyPr anchor="ctr">
            <a:normAutofit/>
          </a:bodyPr>
          <a:lstStyle/>
          <a:p>
            <a:r>
              <a:rPr lang="en-US" sz="3600" dirty="0">
                <a:solidFill>
                  <a:schemeClr val="accent5">
                    <a:lumMod val="20000"/>
                    <a:lumOff val="80000"/>
                  </a:schemeClr>
                </a:solidFill>
              </a:rPr>
              <a:t>Loss Curve - CNN</a:t>
            </a:r>
            <a:endParaRPr lang="en-IN" sz="3600" dirty="0">
              <a:solidFill>
                <a:schemeClr val="accent5">
                  <a:lumMod val="20000"/>
                  <a:lumOff val="80000"/>
                </a:schemeClr>
              </a:solidFill>
            </a:endParaRPr>
          </a:p>
        </p:txBody>
      </p:sp>
      <p:pic>
        <p:nvPicPr>
          <p:cNvPr id="1028" name="Picture 4">
            <a:extLst>
              <a:ext uri="{FF2B5EF4-FFF2-40B4-BE49-F238E27FC236}">
                <a16:creationId xmlns:a16="http://schemas.microsoft.com/office/drawing/2014/main" id="{E0185DBD-8443-5216-49EB-86C7D44D9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27525"/>
            <a:ext cx="10405870" cy="49834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2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Islander">
      <a:dk1>
        <a:srgbClr val="000000"/>
      </a:dk1>
      <a:lt1>
        <a:srgbClr val="FFFFFF"/>
      </a:lt1>
      <a:dk2>
        <a:srgbClr val="000000"/>
      </a:dk2>
      <a:lt2>
        <a:srgbClr val="E6E6E6"/>
      </a:lt2>
      <a:accent1>
        <a:srgbClr val="E56925"/>
      </a:accent1>
      <a:accent2>
        <a:srgbClr val="F19936"/>
      </a:accent2>
      <a:accent3>
        <a:srgbClr val="5DA3CC"/>
      </a:accent3>
      <a:accent4>
        <a:srgbClr val="B3DAD6"/>
      </a:accent4>
      <a:accent5>
        <a:srgbClr val="76B144"/>
      </a:accent5>
      <a:accent6>
        <a:srgbClr val="438F63"/>
      </a:accent6>
      <a:hlink>
        <a:srgbClr val="E2DD60"/>
      </a:hlink>
      <a:folHlink>
        <a:srgbClr val="E78576"/>
      </a:folHlink>
    </a:clrScheme>
    <a:fontScheme name="Custom 1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ian Pacific heritage_TM10131490_Win32_LH_v4" id="{B2A0ACF3-34FF-4C5A-A737-2558AC4C9FEA}" vid="{FBDB92CC-0A39-410B-A16B-8C101333048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18D074-6F3D-488C-8220-03C2DEFDE85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0F9CE79C-5104-4273-B83B-D03AD839A8F7}">
  <ds:schemaRefs>
    <ds:schemaRef ds:uri="http://schemas.microsoft.com/sharepoint/v3/contenttype/forms"/>
  </ds:schemaRefs>
</ds:datastoreItem>
</file>

<file path=customXml/itemProps3.xml><?xml version="1.0" encoding="utf-8"?>
<ds:datastoreItem xmlns:ds="http://schemas.openxmlformats.org/officeDocument/2006/customXml" ds:itemID="{1D141EBB-3386-4164-A294-111C6309E3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Asian Pacific American Heritage Month presentation</Template>
  <TotalTime>422</TotalTime>
  <Words>756</Words>
  <Application>Microsoft Office PowerPoint</Application>
  <PresentationFormat>Widescreen</PresentationFormat>
  <Paragraphs>135</Paragraphs>
  <Slides>27</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Segoe UI</vt:lpstr>
      <vt:lpstr>1_Office Theme</vt:lpstr>
      <vt:lpstr>Implementation of Cleanlab  Himanshu, MDS202327</vt:lpstr>
      <vt:lpstr>The dataset : CMU Face Images</vt:lpstr>
      <vt:lpstr>Sample of data</vt:lpstr>
      <vt:lpstr>Approach</vt:lpstr>
      <vt:lpstr>Custom Data Loader</vt:lpstr>
      <vt:lpstr>Model Architecture</vt:lpstr>
      <vt:lpstr>Model Architecture</vt:lpstr>
      <vt:lpstr>Train the model</vt:lpstr>
      <vt:lpstr>Loss Curve - CNN</vt:lpstr>
      <vt:lpstr>Predictions - CNN</vt:lpstr>
      <vt:lpstr>Predictions - CNN</vt:lpstr>
      <vt:lpstr>Loss Curve - ResNet</vt:lpstr>
      <vt:lpstr>Predictions - ResNet</vt:lpstr>
      <vt:lpstr>Predictions - ResNet</vt:lpstr>
      <vt:lpstr>Cleanlab Studio</vt:lpstr>
      <vt:lpstr>Cleanlab Studio</vt:lpstr>
      <vt:lpstr>Cleanlab Studio</vt:lpstr>
      <vt:lpstr>Loss Curves - CNN Cleanlab Original</vt:lpstr>
      <vt:lpstr>Prediction - CNN Cleanlab Original</vt:lpstr>
      <vt:lpstr>Loss Curves - ResNet  Cleanlab Original</vt:lpstr>
      <vt:lpstr>Prediction - ResNet Cleanlab Original</vt:lpstr>
      <vt:lpstr>Loss Curves - CNN Cleanlab Pred</vt:lpstr>
      <vt:lpstr>Predictions - CNN Cleanlab Pred</vt:lpstr>
      <vt:lpstr>Loss Curves - ResNet Cleanlab Pred</vt:lpstr>
      <vt:lpstr>Predictions - ResNet Cleanlab Pred</vt:lpstr>
      <vt:lpstr>Results</vt:lpstr>
      <vt:lpstr>Conclusion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Himanshu B</dc:creator>
  <cp:keywords/>
  <dc:description/>
  <cp:lastModifiedBy>Himanshu B</cp:lastModifiedBy>
  <cp:revision>50</cp:revision>
  <dcterms:created xsi:type="dcterms:W3CDTF">2025-05-10T20:43:45Z</dcterms:created>
  <dcterms:modified xsi:type="dcterms:W3CDTF">2025-05-11T04:03:56Z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